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10"/>
  </p:notesMasterIdLst>
  <p:sldIdLst>
    <p:sldId id="256" r:id="rId5"/>
    <p:sldId id="257" r:id="rId6"/>
    <p:sldId id="258" r:id="rId7"/>
    <p:sldId id="259" r:id="rId8"/>
    <p:sldId id="260" r:id="rId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28b8b2ae22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28b8b2ae2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228ba4dc43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228ba4dc43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209a677c8b1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209a677c8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3aeda8e8d1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3aeda8e8d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a:t>London famous land marks</a:t>
            </a:r>
            <a:endParaRPr/>
          </a:p>
          <a:p>
            <a:pPr marL="0" lvl="0" indent="0" algn="l" rtl="0">
              <a:spcBef>
                <a:spcPts val="0"/>
              </a:spcBef>
              <a:spcAft>
                <a:spcPts val="0"/>
              </a:spcAft>
              <a:buNone/>
            </a:pP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a:t>                                     Mila&amp;Yedra</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Buckingham Palace </a:t>
            </a:r>
            <a:endParaRPr/>
          </a:p>
        </p:txBody>
      </p:sp>
      <p:sp>
        <p:nvSpPr>
          <p:cNvPr id="61" name="Google Shape;61;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t>Queen Victoria was the first English royal to live in Buckingham Palace.There is over seven hundred rooms in the Palace.Buckingham Palace is over three hundred and twenty years old.Although Buckingham Palace is served for the royal family it is open to visitors in summer.Buckingham palace has served the official london residence of the UKs  sovereigns since eighteen thirtyseven and todays is the administer headquaturts of the mounach.Buckingham palace is the fourteenth largest place in the world. The grounds also contain a swimming pool,cinama, post office, doctors, surgery and other things.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Westminster Abbey</a:t>
            </a:r>
            <a:endParaRPr/>
          </a:p>
        </p:txBody>
      </p:sp>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t>Westminster Abbey began in 1245 and was halted after the death of the king Hennry III. Westminister Abbey is one of the most singifficent and oldest buildings in the country. For centieries it has been used for many important things. Westminster Abbey has provide the settings for all royals coronations since 1066. The coronation ceremony has kept a similar form for the last 1000 years. It was built in the Gothic style. It has huge vaulted celilngs and pointed arches.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London Eye </a:t>
            </a:r>
            <a:endParaRPr/>
          </a:p>
        </p:txBody>
      </p:sp>
      <p:sp>
        <p:nvSpPr>
          <p:cNvPr id="73" name="Google Shape;7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t>The london eye was first built in 1999 in the celebration of the new millenium.One of the most unique facts about the London eye is that it has 32 capsules attached to the wheel. These capsules  represent  greater London as its comprised of the city of London and its 31 boroughs.The London eye wasn`t supposed to be permanent. Some thought the London eye would be novelty and indeed  it was only planned to be temporary structure. Howeverits popualarity was such that in 2002 Lambeth council granted it a permanent licence.It has a very large capital city of eight hundred people wich is ten times the amount that the double decker busses can carry.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79" name="Google Shape;79;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7E5C17954EBD4685DDE9AA9BA2741D" ma:contentTypeVersion="12" ma:contentTypeDescription="Create a new document." ma:contentTypeScope="" ma:versionID="f8048c4ec14aaf21f7560d6d67ea5556">
  <xsd:schema xmlns:xsd="http://www.w3.org/2001/XMLSchema" xmlns:xs="http://www.w3.org/2001/XMLSchema" xmlns:p="http://schemas.microsoft.com/office/2006/metadata/properties" xmlns:ns3="bdcb5874-db41-4f34-ab56-ba8bce17b6f1" targetNamespace="http://schemas.microsoft.com/office/2006/metadata/properties" ma:root="true" ma:fieldsID="f05ef8b1a39a26115ba36054f6b61413" ns3:_="">
    <xsd:import namespace="bdcb5874-db41-4f34-ab56-ba8bce17b6f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cb5874-db41-4f34-ab56-ba8bce17b6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dcb5874-db41-4f34-ab56-ba8bce17b6f1" xsi:nil="true"/>
  </documentManagement>
</p:properties>
</file>

<file path=customXml/itemProps1.xml><?xml version="1.0" encoding="utf-8"?>
<ds:datastoreItem xmlns:ds="http://schemas.openxmlformats.org/officeDocument/2006/customXml" ds:itemID="{9FD4CE1F-FA38-459F-AD60-4D9AB946B4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cb5874-db41-4f34-ab56-ba8bce17b6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13CD2D-BBA7-49AA-8B39-07CB839014F3}">
  <ds:schemaRefs>
    <ds:schemaRef ds:uri="http://schemas.microsoft.com/sharepoint/v3/contenttype/forms"/>
  </ds:schemaRefs>
</ds:datastoreItem>
</file>

<file path=customXml/itemProps3.xml><?xml version="1.0" encoding="utf-8"?>
<ds:datastoreItem xmlns:ds="http://schemas.openxmlformats.org/officeDocument/2006/customXml" ds:itemID="{F75C69B8-6029-4428-95E5-EA1830B80D0A}">
  <ds:schemaRefs>
    <ds:schemaRef ds:uri="http://schemas.microsoft.com/office/2006/documentManagement/types"/>
    <ds:schemaRef ds:uri="http://purl.org/dc/dcmitype/"/>
    <ds:schemaRef ds:uri="http://schemas.openxmlformats.org/package/2006/metadata/core-properties"/>
    <ds:schemaRef ds:uri="http://purl.org/dc/terms/"/>
    <ds:schemaRef ds:uri="http://purl.org/dc/elements/1.1/"/>
    <ds:schemaRef ds:uri="http://www.w3.org/XML/1998/namespace"/>
    <ds:schemaRef ds:uri="http://schemas.microsoft.com/office/infopath/2007/PartnerControls"/>
    <ds:schemaRef ds:uri="bdcb5874-db41-4f34-ab56-ba8bce17b6f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TotalTime>
  <Words>333</Words>
  <Application>Microsoft Office PowerPoint</Application>
  <PresentationFormat>On-screen Show (16:9)</PresentationFormat>
  <Paragraphs>8</Paragraphs>
  <Slides>5</Slides>
  <Notes>5</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Simple Light</vt:lpstr>
      <vt:lpstr>London famous land marks </vt:lpstr>
      <vt:lpstr>Buckingham Palace </vt:lpstr>
      <vt:lpstr>Westminster Abbey</vt:lpstr>
      <vt:lpstr>London Eye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famous land marks </dc:title>
  <dc:creator>Alison Bazela</dc:creator>
  <cp:lastModifiedBy>Alison HAYLINGS</cp:lastModifiedBy>
  <cp:revision>1</cp:revision>
  <dcterms:modified xsi:type="dcterms:W3CDTF">2023-04-27T10:46:26Z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0x010100087E5C17954EBD4685DDE9AA9BA2741D</vt:lpwstr>
  </property>
</Properties>
</file>