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67" r:id="rId6"/>
    <p:sldId id="270" r:id="rId7"/>
    <p:sldId id="261" r:id="rId8"/>
    <p:sldId id="271" r:id="rId9"/>
    <p:sldId id="258" r:id="rId10"/>
    <p:sldId id="265" r:id="rId11"/>
    <p:sldId id="263" r:id="rId12"/>
    <p:sldId id="259" r:id="rId13"/>
    <p:sldId id="274" r:id="rId14"/>
    <p:sldId id="266" r:id="rId15"/>
    <p:sldId id="275" r:id="rId16"/>
    <p:sldId id="272" r:id="rId17"/>
    <p:sldId id="273" r:id="rId18"/>
    <p:sldId id="26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8A7200-B12E-DF88-409E-AE1CA6E9F8A3}" v="566" dt="2025-09-03T15:24:08.128"/>
    <p1510:client id="{AC7A039F-57BA-2C32-C71E-2C62D8712C1C}" v="10" dt="2025-09-03T15:23:11.878"/>
    <p1510:client id="{814AFAF6-3430-9FC0-0305-41CE3BE9FF53}" v="18" dt="2025-09-03T15:24:22.9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Mulvihill" userId="S::lucie.hugman@beechwoodprimaryschool.co.uk::70e8a1d9-5c77-41ee-ab45-8140e67348c8" providerId="AD" clId="Web-{814AFAF6-3430-9FC0-0305-41CE3BE9FF53}"/>
    <pc:docChg chg="modSld">
      <pc:chgData name="Lucie Mulvihill" userId="S::lucie.hugman@beechwoodprimaryschool.co.uk::70e8a1d9-5c77-41ee-ab45-8140e67348c8" providerId="AD" clId="Web-{814AFAF6-3430-9FC0-0305-41CE3BE9FF53}" dt="2025-09-03T15:24:22.987" v="12" actId="1076"/>
      <pc:docMkLst>
        <pc:docMk/>
      </pc:docMkLst>
      <pc:sldChg chg="modSp">
        <pc:chgData name="Lucie Mulvihill" userId="S::lucie.hugman@beechwoodprimaryschool.co.uk::70e8a1d9-5c77-41ee-ab45-8140e67348c8" providerId="AD" clId="Web-{814AFAF6-3430-9FC0-0305-41CE3BE9FF53}" dt="2025-09-03T15:24:22.987" v="12" actId="1076"/>
        <pc:sldMkLst>
          <pc:docMk/>
          <pc:sldMk cId="1781411266" sldId="275"/>
        </pc:sldMkLst>
        <pc:spChg chg="mod">
          <ac:chgData name="Lucie Mulvihill" userId="S::lucie.hugman@beechwoodprimaryschool.co.uk::70e8a1d9-5c77-41ee-ab45-8140e67348c8" providerId="AD" clId="Web-{814AFAF6-3430-9FC0-0305-41CE3BE9FF53}" dt="2025-09-03T15:24:22.987" v="12" actId="1076"/>
          <ac:spMkLst>
            <pc:docMk/>
            <pc:sldMk cId="1781411266" sldId="275"/>
            <ac:spMk id="4" creationId="{7AAD436D-A738-0E00-D7B9-C842742CCD91}"/>
          </ac:spMkLst>
        </pc:spChg>
      </pc:sldChg>
    </pc:docChg>
  </pc:docChgLst>
  <pc:docChgLst>
    <pc:chgData name="Ailsa Powley" userId="S::ailsa.powley@beechwoodprimaryschool.co.uk::45941b90-a483-45c2-a6d0-f852c4e0f914" providerId="AD" clId="Web-{AC7A039F-57BA-2C32-C71E-2C62D8712C1C}"/>
    <pc:docChg chg="modSld">
      <pc:chgData name="Ailsa Powley" userId="S::ailsa.powley@beechwoodprimaryschool.co.uk::45941b90-a483-45c2-a6d0-f852c4e0f914" providerId="AD" clId="Web-{AC7A039F-57BA-2C32-C71E-2C62D8712C1C}" dt="2025-09-03T15:23:11.925" v="8"/>
      <pc:docMkLst>
        <pc:docMk/>
      </pc:docMkLst>
      <pc:sldChg chg="modSp">
        <pc:chgData name="Ailsa Powley" userId="S::ailsa.powley@beechwoodprimaryschool.co.uk::45941b90-a483-45c2-a6d0-f852c4e0f914" providerId="AD" clId="Web-{AC7A039F-57BA-2C32-C71E-2C62D8712C1C}" dt="2025-09-03T15:23:04.144" v="6" actId="20577"/>
        <pc:sldMkLst>
          <pc:docMk/>
          <pc:sldMk cId="3248935928" sldId="266"/>
        </pc:sldMkLst>
        <pc:spChg chg="mod">
          <ac:chgData name="Ailsa Powley" userId="S::ailsa.powley@beechwoodprimaryschool.co.uk::45941b90-a483-45c2-a6d0-f852c4e0f914" providerId="AD" clId="Web-{AC7A039F-57BA-2C32-C71E-2C62D8712C1C}" dt="2025-09-03T15:23:04.144" v="6" actId="20577"/>
          <ac:spMkLst>
            <pc:docMk/>
            <pc:sldMk cId="3248935928" sldId="266"/>
            <ac:spMk id="2" creationId="{00000000-0000-0000-0000-000000000000}"/>
          </ac:spMkLst>
        </pc:spChg>
      </pc:sldChg>
      <pc:sldChg chg="addSp modSp">
        <pc:chgData name="Ailsa Powley" userId="S::ailsa.powley@beechwoodprimaryschool.co.uk::45941b90-a483-45c2-a6d0-f852c4e0f914" providerId="AD" clId="Web-{AC7A039F-57BA-2C32-C71E-2C62D8712C1C}" dt="2025-09-03T15:23:11.925" v="8"/>
        <pc:sldMkLst>
          <pc:docMk/>
          <pc:sldMk cId="1781411266" sldId="275"/>
        </pc:sldMkLst>
        <pc:spChg chg="add mod">
          <ac:chgData name="Ailsa Powley" userId="S::ailsa.powley@beechwoodprimaryschool.co.uk::45941b90-a483-45c2-a6d0-f852c4e0f914" providerId="AD" clId="Web-{AC7A039F-57BA-2C32-C71E-2C62D8712C1C}" dt="2025-09-03T15:23:11.925" v="8"/>
          <ac:spMkLst>
            <pc:docMk/>
            <pc:sldMk cId="1781411266" sldId="275"/>
            <ac:spMk id="4" creationId="{7AAD436D-A738-0E00-D7B9-C842742CCD91}"/>
          </ac:spMkLst>
        </pc:spChg>
      </pc:sldChg>
    </pc:docChg>
  </pc:docChgLst>
  <pc:docChgLst>
    <pc:chgData name="Gemma Merritt" userId="S::gemma.merritt@beechwoodprimaryschool.co.uk::682b30f1-e3fb-4512-ab54-1ee3f4440d5a" providerId="AD" clId="Web-{1F8A7200-B12E-DF88-409E-AE1CA6E9F8A3}"/>
    <pc:docChg chg="addSld modSld">
      <pc:chgData name="Gemma Merritt" userId="S::gemma.merritt@beechwoodprimaryschool.co.uk::682b30f1-e3fb-4512-ab54-1ee3f4440d5a" providerId="AD" clId="Web-{1F8A7200-B12E-DF88-409E-AE1CA6E9F8A3}" dt="2025-09-03T15:24:08.128" v="339" actId="1076"/>
      <pc:docMkLst>
        <pc:docMk/>
      </pc:docMkLst>
      <pc:sldChg chg="delSp modSp">
        <pc:chgData name="Gemma Merritt" userId="S::gemma.merritt@beechwoodprimaryschool.co.uk::682b30f1-e3fb-4512-ab54-1ee3f4440d5a" providerId="AD" clId="Web-{1F8A7200-B12E-DF88-409E-AE1CA6E9F8A3}" dt="2025-09-03T15:17:48.832" v="239"/>
        <pc:sldMkLst>
          <pc:docMk/>
          <pc:sldMk cId="3621175214" sldId="259"/>
        </pc:sldMkLst>
        <pc:spChg chg="mod">
          <ac:chgData name="Gemma Merritt" userId="S::gemma.merritt@beechwoodprimaryschool.co.uk::682b30f1-e3fb-4512-ab54-1ee3f4440d5a" providerId="AD" clId="Web-{1F8A7200-B12E-DF88-409E-AE1CA6E9F8A3}" dt="2025-09-03T15:17:40.395" v="236" actId="20577"/>
          <ac:spMkLst>
            <pc:docMk/>
            <pc:sldMk cId="3621175214" sldId="259"/>
            <ac:spMk id="2" creationId="{00000000-0000-0000-0000-000000000000}"/>
          </ac:spMkLst>
        </pc:spChg>
        <pc:spChg chg="del mod">
          <ac:chgData name="Gemma Merritt" userId="S::gemma.merritt@beechwoodprimaryschool.co.uk::682b30f1-e3fb-4512-ab54-1ee3f4440d5a" providerId="AD" clId="Web-{1F8A7200-B12E-DF88-409E-AE1CA6E9F8A3}" dt="2025-09-03T15:17:48.832" v="239"/>
          <ac:spMkLst>
            <pc:docMk/>
            <pc:sldMk cId="3621175214" sldId="259"/>
            <ac:spMk id="3" creationId="{69301C0D-F7BD-4460-ADB6-1418DC817499}"/>
          </ac:spMkLst>
        </pc:spChg>
      </pc:sldChg>
      <pc:sldChg chg="delSp modSp">
        <pc:chgData name="Gemma Merritt" userId="S::gemma.merritt@beechwoodprimaryschool.co.uk::682b30f1-e3fb-4512-ab54-1ee3f4440d5a" providerId="AD" clId="Web-{1F8A7200-B12E-DF88-409E-AE1CA6E9F8A3}" dt="2025-09-03T15:14:00.480" v="77" actId="20577"/>
        <pc:sldMkLst>
          <pc:docMk/>
          <pc:sldMk cId="912398953" sldId="261"/>
        </pc:sldMkLst>
        <pc:spChg chg="mod">
          <ac:chgData name="Gemma Merritt" userId="S::gemma.merritt@beechwoodprimaryschool.co.uk::682b30f1-e3fb-4512-ab54-1ee3f4440d5a" providerId="AD" clId="Web-{1F8A7200-B12E-DF88-409E-AE1CA6E9F8A3}" dt="2025-09-03T15:14:00.480" v="77" actId="20577"/>
          <ac:spMkLst>
            <pc:docMk/>
            <pc:sldMk cId="912398953" sldId="261"/>
            <ac:spMk id="2" creationId="{00000000-0000-0000-0000-000000000000}"/>
          </ac:spMkLst>
        </pc:spChg>
        <pc:spChg chg="del mod">
          <ac:chgData name="Gemma Merritt" userId="S::gemma.merritt@beechwoodprimaryschool.co.uk::682b30f1-e3fb-4512-ab54-1ee3f4440d5a" providerId="AD" clId="Web-{1F8A7200-B12E-DF88-409E-AE1CA6E9F8A3}" dt="2025-09-03T15:13:29.854" v="51"/>
          <ac:spMkLst>
            <pc:docMk/>
            <pc:sldMk cId="912398953" sldId="261"/>
            <ac:spMk id="3" creationId="{DE2865F1-235C-497F-A259-1A5716A4C16F}"/>
          </ac:spMkLst>
        </pc:spChg>
      </pc:sldChg>
      <pc:sldChg chg="delSp modSp">
        <pc:chgData name="Gemma Merritt" userId="S::gemma.merritt@beechwoodprimaryschool.co.uk::682b30f1-e3fb-4512-ab54-1ee3f4440d5a" providerId="AD" clId="Web-{1F8A7200-B12E-DF88-409E-AE1CA6E9F8A3}" dt="2025-09-03T15:16:09.375" v="97" actId="20577"/>
        <pc:sldMkLst>
          <pc:docMk/>
          <pc:sldMk cId="1813961980" sldId="263"/>
        </pc:sldMkLst>
        <pc:spChg chg="mod">
          <ac:chgData name="Gemma Merritt" userId="S::gemma.merritt@beechwoodprimaryschool.co.uk::682b30f1-e3fb-4512-ab54-1ee3f4440d5a" providerId="AD" clId="Web-{1F8A7200-B12E-DF88-409E-AE1CA6E9F8A3}" dt="2025-09-03T15:16:09.375" v="97" actId="20577"/>
          <ac:spMkLst>
            <pc:docMk/>
            <pc:sldMk cId="1813961980" sldId="263"/>
            <ac:spMk id="2" creationId="{00000000-0000-0000-0000-000000000000}"/>
          </ac:spMkLst>
        </pc:spChg>
        <pc:spChg chg="del mod">
          <ac:chgData name="Gemma Merritt" userId="S::gemma.merritt@beechwoodprimaryschool.co.uk::682b30f1-e3fb-4512-ab54-1ee3f4440d5a" providerId="AD" clId="Web-{1F8A7200-B12E-DF88-409E-AE1CA6E9F8A3}" dt="2025-09-03T15:15:55.969" v="84"/>
          <ac:spMkLst>
            <pc:docMk/>
            <pc:sldMk cId="1813961980" sldId="263"/>
            <ac:spMk id="4" creationId="{6DF9F250-73C4-4753-B59F-CD2C72C7C8C7}"/>
          </ac:spMkLst>
        </pc:spChg>
      </pc:sldChg>
      <pc:sldChg chg="addSp delSp modSp">
        <pc:chgData name="Gemma Merritt" userId="S::gemma.merritt@beechwoodprimaryschool.co.uk::682b30f1-e3fb-4512-ab54-1ee3f4440d5a" providerId="AD" clId="Web-{1F8A7200-B12E-DF88-409E-AE1CA6E9F8A3}" dt="2025-09-03T15:22:46.375" v="325" actId="1076"/>
        <pc:sldMkLst>
          <pc:docMk/>
          <pc:sldMk cId="3248935928" sldId="266"/>
        </pc:sldMkLst>
        <pc:spChg chg="mod">
          <ac:chgData name="Gemma Merritt" userId="S::gemma.merritt@beechwoodprimaryschool.co.uk::682b30f1-e3fb-4512-ab54-1ee3f4440d5a" providerId="AD" clId="Web-{1F8A7200-B12E-DF88-409E-AE1CA6E9F8A3}" dt="2025-09-03T15:18:26.584" v="241" actId="20577"/>
          <ac:spMkLst>
            <pc:docMk/>
            <pc:sldMk cId="3248935928" sldId="266"/>
            <ac:spMk id="2" creationId="{00000000-0000-0000-0000-000000000000}"/>
          </ac:spMkLst>
        </pc:spChg>
        <pc:spChg chg="del mod">
          <ac:chgData name="Gemma Merritt" userId="S::gemma.merritt@beechwoodprimaryschool.co.uk::682b30f1-e3fb-4512-ab54-1ee3f4440d5a" providerId="AD" clId="Web-{1F8A7200-B12E-DF88-409E-AE1CA6E9F8A3}" dt="2025-09-03T15:20:29.714" v="313"/>
          <ac:spMkLst>
            <pc:docMk/>
            <pc:sldMk cId="3248935928" sldId="266"/>
            <ac:spMk id="6" creationId="{513AA15B-1115-44EB-8F7D-B6D7D8FF25CF}"/>
          </ac:spMkLst>
        </pc:spChg>
        <pc:picChg chg="mod">
          <ac:chgData name="Gemma Merritt" userId="S::gemma.merritt@beechwoodprimaryschool.co.uk::682b30f1-e3fb-4512-ab54-1ee3f4440d5a" providerId="AD" clId="Web-{1F8A7200-B12E-DF88-409E-AE1CA6E9F8A3}" dt="2025-09-03T15:22:46.375" v="325" actId="1076"/>
          <ac:picMkLst>
            <pc:docMk/>
            <pc:sldMk cId="3248935928" sldId="266"/>
            <ac:picMk id="3" creationId="{5BDDD9C8-FA4F-4EFD-84C1-92EE40C4F881}"/>
          </ac:picMkLst>
        </pc:picChg>
        <pc:picChg chg="mod">
          <ac:chgData name="Gemma Merritt" userId="S::gemma.merritt@beechwoodprimaryschool.co.uk::682b30f1-e3fb-4512-ab54-1ee3f4440d5a" providerId="AD" clId="Web-{1F8A7200-B12E-DF88-409E-AE1CA6E9F8A3}" dt="2025-09-03T15:22:45.828" v="324" actId="1076"/>
          <ac:picMkLst>
            <pc:docMk/>
            <pc:sldMk cId="3248935928" sldId="266"/>
            <ac:picMk id="4" creationId="{AE191986-565D-42D8-8433-B00CB5DDF7EF}"/>
          </ac:picMkLst>
        </pc:picChg>
        <pc:picChg chg="mod">
          <ac:chgData name="Gemma Merritt" userId="S::gemma.merritt@beechwoodprimaryschool.co.uk::682b30f1-e3fb-4512-ab54-1ee3f4440d5a" providerId="AD" clId="Web-{1F8A7200-B12E-DF88-409E-AE1CA6E9F8A3}" dt="2025-09-03T15:22:42.953" v="323" actId="1076"/>
          <ac:picMkLst>
            <pc:docMk/>
            <pc:sldMk cId="3248935928" sldId="266"/>
            <ac:picMk id="5" creationId="{C8CF8D5C-2F11-4413-AFBF-3287253FFC2B}"/>
          </ac:picMkLst>
        </pc:picChg>
        <pc:picChg chg="add del mod">
          <ac:chgData name="Gemma Merritt" userId="S::gemma.merritt@beechwoodprimaryschool.co.uk::682b30f1-e3fb-4512-ab54-1ee3f4440d5a" providerId="AD" clId="Web-{1F8A7200-B12E-DF88-409E-AE1CA6E9F8A3}" dt="2025-09-03T15:22:40.953" v="322"/>
          <ac:picMkLst>
            <pc:docMk/>
            <pc:sldMk cId="3248935928" sldId="266"/>
            <ac:picMk id="7" creationId="{D928DEEE-668E-687D-BE13-04BD4BF54D90}"/>
          </ac:picMkLst>
        </pc:picChg>
      </pc:sldChg>
      <pc:sldChg chg="delSp modSp">
        <pc:chgData name="Gemma Merritt" userId="S::gemma.merritt@beechwoodprimaryschool.co.uk::682b30f1-e3fb-4512-ab54-1ee3f4440d5a" providerId="AD" clId="Web-{1F8A7200-B12E-DF88-409E-AE1CA6E9F8A3}" dt="2025-09-03T15:09:17.783" v="15"/>
        <pc:sldMkLst>
          <pc:docMk/>
          <pc:sldMk cId="1199750276" sldId="267"/>
        </pc:sldMkLst>
        <pc:spChg chg="mod">
          <ac:chgData name="Gemma Merritt" userId="S::gemma.merritt@beechwoodprimaryschool.co.uk::682b30f1-e3fb-4512-ab54-1ee3f4440d5a" providerId="AD" clId="Web-{1F8A7200-B12E-DF88-409E-AE1CA6E9F8A3}" dt="2025-09-03T15:09:16.127" v="12" actId="20577"/>
          <ac:spMkLst>
            <pc:docMk/>
            <pc:sldMk cId="1199750276" sldId="267"/>
            <ac:spMk id="2" creationId="{00000000-0000-0000-0000-000000000000}"/>
          </ac:spMkLst>
        </pc:spChg>
        <pc:spChg chg="del mod">
          <ac:chgData name="Gemma Merritt" userId="S::gemma.merritt@beechwoodprimaryschool.co.uk::682b30f1-e3fb-4512-ab54-1ee3f4440d5a" providerId="AD" clId="Web-{1F8A7200-B12E-DF88-409E-AE1CA6E9F8A3}" dt="2025-09-03T15:09:17.783" v="15"/>
          <ac:spMkLst>
            <pc:docMk/>
            <pc:sldMk cId="1199750276" sldId="267"/>
            <ac:spMk id="3" creationId="{D456C455-BD17-4E8C-B72D-513335CC5350}"/>
          </ac:spMkLst>
        </pc:spChg>
      </pc:sldChg>
      <pc:sldChg chg="addSp delSp modSp">
        <pc:chgData name="Gemma Merritt" userId="S::gemma.merritt@beechwoodprimaryschool.co.uk::682b30f1-e3fb-4512-ab54-1ee3f4440d5a" providerId="AD" clId="Web-{1F8A7200-B12E-DF88-409E-AE1CA6E9F8A3}" dt="2025-09-03T15:11:11.006" v="25" actId="1076"/>
        <pc:sldMkLst>
          <pc:docMk/>
          <pc:sldMk cId="3619234538" sldId="270"/>
        </pc:sldMkLst>
        <pc:picChg chg="del">
          <ac:chgData name="Gemma Merritt" userId="S::gemma.merritt@beechwoodprimaryschool.co.uk::682b30f1-e3fb-4512-ab54-1ee3f4440d5a" providerId="AD" clId="Web-{1F8A7200-B12E-DF88-409E-AE1CA6E9F8A3}" dt="2025-09-03T15:09:24.424" v="16"/>
          <ac:picMkLst>
            <pc:docMk/>
            <pc:sldMk cId="3619234538" sldId="270"/>
            <ac:picMk id="4" creationId="{42C64392-24EA-485A-BB5F-4C7340FD711D}"/>
          </ac:picMkLst>
        </pc:picChg>
        <pc:picChg chg="del">
          <ac:chgData name="Gemma Merritt" userId="S::gemma.merritt@beechwoodprimaryschool.co.uk::682b30f1-e3fb-4512-ab54-1ee3f4440d5a" providerId="AD" clId="Web-{1F8A7200-B12E-DF88-409E-AE1CA6E9F8A3}" dt="2025-09-03T15:09:25.908" v="17"/>
          <ac:picMkLst>
            <pc:docMk/>
            <pc:sldMk cId="3619234538" sldId="270"/>
            <ac:picMk id="5" creationId="{A3AD2EEE-57C0-49E4-B3B7-822E1D22504D}"/>
          </ac:picMkLst>
        </pc:picChg>
        <pc:picChg chg="add mod">
          <ac:chgData name="Gemma Merritt" userId="S::gemma.merritt@beechwoodprimaryschool.co.uk::682b30f1-e3fb-4512-ab54-1ee3f4440d5a" providerId="AD" clId="Web-{1F8A7200-B12E-DF88-409E-AE1CA6E9F8A3}" dt="2025-09-03T15:10:37.708" v="22" actId="14100"/>
          <ac:picMkLst>
            <pc:docMk/>
            <pc:sldMk cId="3619234538" sldId="270"/>
            <ac:picMk id="7" creationId="{DF192724-6DD8-D961-17AD-4CF39991E4C7}"/>
          </ac:picMkLst>
        </pc:picChg>
        <pc:picChg chg="add mod">
          <ac:chgData name="Gemma Merritt" userId="S::gemma.merritt@beechwoodprimaryschool.co.uk::682b30f1-e3fb-4512-ab54-1ee3f4440d5a" providerId="AD" clId="Web-{1F8A7200-B12E-DF88-409E-AE1CA6E9F8A3}" dt="2025-09-03T15:11:11.006" v="25" actId="1076"/>
          <ac:picMkLst>
            <pc:docMk/>
            <pc:sldMk cId="3619234538" sldId="270"/>
            <ac:picMk id="8" creationId="{E5EDA813-E6B8-D8F2-0EE2-4AA769EBDABC}"/>
          </ac:picMkLst>
        </pc:picChg>
      </pc:sldChg>
      <pc:sldChg chg="modSp">
        <pc:chgData name="Gemma Merritt" userId="S::gemma.merritt@beechwoodprimaryschool.co.uk::682b30f1-e3fb-4512-ab54-1ee3f4440d5a" providerId="AD" clId="Web-{1F8A7200-B12E-DF88-409E-AE1CA6E9F8A3}" dt="2025-09-03T15:19:52.306" v="307" actId="20577"/>
        <pc:sldMkLst>
          <pc:docMk/>
          <pc:sldMk cId="1225647931" sldId="273"/>
        </pc:sldMkLst>
        <pc:spChg chg="mod">
          <ac:chgData name="Gemma Merritt" userId="S::gemma.merritt@beechwoodprimaryschool.co.uk::682b30f1-e3fb-4512-ab54-1ee3f4440d5a" providerId="AD" clId="Web-{1F8A7200-B12E-DF88-409E-AE1CA6E9F8A3}" dt="2025-09-03T15:19:52.306" v="307" actId="20577"/>
          <ac:spMkLst>
            <pc:docMk/>
            <pc:sldMk cId="1225647931" sldId="273"/>
            <ac:spMk id="3" creationId="{C6D6B600-66A6-4044-BD20-24F9A7FA628C}"/>
          </ac:spMkLst>
        </pc:spChg>
      </pc:sldChg>
      <pc:sldChg chg="modSp">
        <pc:chgData name="Gemma Merritt" userId="S::gemma.merritt@beechwoodprimaryschool.co.uk::682b30f1-e3fb-4512-ab54-1ee3f4440d5a" providerId="AD" clId="Web-{1F8A7200-B12E-DF88-409E-AE1CA6E9F8A3}" dt="2025-09-03T15:17:00.910" v="133" actId="20577"/>
        <pc:sldMkLst>
          <pc:docMk/>
          <pc:sldMk cId="2695972825" sldId="274"/>
        </pc:sldMkLst>
        <pc:spChg chg="mod">
          <ac:chgData name="Gemma Merritt" userId="S::gemma.merritt@beechwoodprimaryschool.co.uk::682b30f1-e3fb-4512-ab54-1ee3f4440d5a" providerId="AD" clId="Web-{1F8A7200-B12E-DF88-409E-AE1CA6E9F8A3}" dt="2025-09-03T15:17:00.910" v="133" actId="20577"/>
          <ac:spMkLst>
            <pc:docMk/>
            <pc:sldMk cId="2695972825" sldId="274"/>
            <ac:spMk id="2" creationId="{00000000-0000-0000-0000-000000000000}"/>
          </ac:spMkLst>
        </pc:spChg>
      </pc:sldChg>
      <pc:sldChg chg="addSp delSp modSp new">
        <pc:chgData name="Gemma Merritt" userId="S::gemma.merritt@beechwoodprimaryschool.co.uk::682b30f1-e3fb-4512-ab54-1ee3f4440d5a" providerId="AD" clId="Web-{1F8A7200-B12E-DF88-409E-AE1CA6E9F8A3}" dt="2025-09-03T15:24:08.128" v="339" actId="1076"/>
        <pc:sldMkLst>
          <pc:docMk/>
          <pc:sldMk cId="1781411266" sldId="275"/>
        </pc:sldMkLst>
        <pc:spChg chg="del">
          <ac:chgData name="Gemma Merritt" userId="S::gemma.merritt@beechwoodprimaryschool.co.uk::682b30f1-e3fb-4512-ab54-1ee3f4440d5a" providerId="AD" clId="Web-{1F8A7200-B12E-DF88-409E-AE1CA6E9F8A3}" dt="2025-09-03T15:23:02.297" v="327"/>
          <ac:spMkLst>
            <pc:docMk/>
            <pc:sldMk cId="1781411266" sldId="275"/>
            <ac:spMk id="2" creationId="{2BED2DF5-BAE0-6409-FCDE-7BCF4F05A3C2}"/>
          </ac:spMkLst>
        </pc:spChg>
        <pc:spChg chg="del">
          <ac:chgData name="Gemma Merritt" userId="S::gemma.merritt@beechwoodprimaryschool.co.uk::682b30f1-e3fb-4512-ab54-1ee3f4440d5a" providerId="AD" clId="Web-{1F8A7200-B12E-DF88-409E-AE1CA6E9F8A3}" dt="2025-09-03T15:23:09.157" v="328"/>
          <ac:spMkLst>
            <pc:docMk/>
            <pc:sldMk cId="1781411266" sldId="275"/>
            <ac:spMk id="3" creationId="{43CD2126-B0C9-BD58-FFD6-83C4727CEBD5}"/>
          </ac:spMkLst>
        </pc:spChg>
        <pc:spChg chg="add mod">
          <ac:chgData name="Gemma Merritt" userId="S::gemma.merritt@beechwoodprimaryschool.co.uk::682b30f1-e3fb-4512-ab54-1ee3f4440d5a" providerId="AD" clId="Web-{1F8A7200-B12E-DF88-409E-AE1CA6E9F8A3}" dt="2025-09-03T15:23:40.720" v="335" actId="14100"/>
          <ac:spMkLst>
            <pc:docMk/>
            <pc:sldMk cId="1781411266" sldId="275"/>
            <ac:spMk id="6" creationId="{6D0A4733-632D-FD79-8BAD-242DE73C5127}"/>
          </ac:spMkLst>
        </pc:spChg>
        <pc:picChg chg="add mod">
          <ac:chgData name="Gemma Merritt" userId="S::gemma.merritt@beechwoodprimaryschool.co.uk::682b30f1-e3fb-4512-ab54-1ee3f4440d5a" providerId="AD" clId="Web-{1F8A7200-B12E-DF88-409E-AE1CA6E9F8A3}" dt="2025-09-03T15:24:08.128" v="339" actId="1076"/>
          <ac:picMkLst>
            <pc:docMk/>
            <pc:sldMk cId="1781411266" sldId="275"/>
            <ac:picMk id="7" creationId="{6C6623CE-2E79-2116-506B-5E51FDB7B2D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27C87554-197F-4996-8F95-6219384447D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45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45536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7C87554-197F-4996-8F95-6219384447D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317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7C87554-197F-4996-8F95-6219384447D3}"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678330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7C87554-197F-4996-8F95-6219384447D3}" type="datetimeFigureOut">
              <a:rPr lang="en-GB" smtClean="0"/>
              <a:t>18/09/2025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19657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C87554-197F-4996-8F95-6219384447D3}" type="datetimeFigureOut">
              <a:rPr lang="en-GB" smtClean="0"/>
              <a:t>18/09/2025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42512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7C87554-197F-4996-8F95-6219384447D3}" type="datetimeFigureOut">
              <a:rPr lang="en-GB" smtClean="0"/>
              <a:t>18/09/2025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516770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7C87554-197F-4996-8F95-6219384447D3}" type="datetimeFigureOut">
              <a:rPr lang="en-GB" smtClean="0"/>
              <a:t>18/09/2025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812A40-6D1A-48B0-AF54-5A2D53FBA794}" type="slidenum">
              <a:rPr lang="en-GB" smtClean="0"/>
              <a:t>‹#›</a:t>
            </a:fld>
            <a:endParaRPr lang="en-GB"/>
          </a:p>
        </p:txBody>
      </p:sp>
    </p:spTree>
    <p:extLst>
      <p:ext uri="{BB962C8B-B14F-4D97-AF65-F5344CB8AC3E}">
        <p14:creationId xmlns:p14="http://schemas.microsoft.com/office/powerpoint/2010/main" val="3520872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7C87554-197F-4996-8F95-6219384447D3}"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989180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688425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404294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7C87554-197F-4996-8F95-6219384447D3}" type="datetimeFigureOut">
              <a:rPr lang="en-GB" smtClean="0"/>
              <a:t>18/09/2025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D812A40-6D1A-48B0-AF54-5A2D53FBA79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95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5060" y="281959"/>
            <a:ext cx="9144000" cy="2387600"/>
          </a:xfrm>
        </p:spPr>
        <p:txBody>
          <a:bodyPr>
            <a:noAutofit/>
          </a:bodyPr>
          <a:lstStyle/>
          <a:p>
            <a:pPr algn="ctr"/>
            <a:r>
              <a:rPr lang="en-GB">
                <a:latin typeface="NTPrintfk" panose="03000400000000000000" pitchFamily="66" charset="0"/>
              </a:rPr>
              <a:t>Welcome to Year 2!</a:t>
            </a:r>
            <a:endParaRPr lang="en-GB" sz="4000">
              <a:latin typeface="NTPrintfk" panose="03000400000000000000" pitchFamily="66" charset="0"/>
            </a:endParaRPr>
          </a:p>
        </p:txBody>
      </p:sp>
      <p:pic>
        <p:nvPicPr>
          <p:cNvPr id="3" name="Picture 2">
            <a:extLst>
              <a:ext uri="{FF2B5EF4-FFF2-40B4-BE49-F238E27FC236}">
                <a16:creationId xmlns:a16="http://schemas.microsoft.com/office/drawing/2014/main" id="{806D058A-7BA7-45B6-8834-7B13BB788B62}"/>
              </a:ext>
            </a:extLst>
          </p:cNvPr>
          <p:cNvPicPr>
            <a:picLocks noChangeAspect="1"/>
          </p:cNvPicPr>
          <p:nvPr/>
        </p:nvPicPr>
        <p:blipFill>
          <a:blip r:embed="rId2"/>
          <a:stretch>
            <a:fillRect/>
          </a:stretch>
        </p:blipFill>
        <p:spPr>
          <a:xfrm>
            <a:off x="4446495" y="2603267"/>
            <a:ext cx="2602532" cy="2778974"/>
          </a:xfrm>
          <a:prstGeom prst="rect">
            <a:avLst/>
          </a:prstGeom>
        </p:spPr>
      </p:pic>
    </p:spTree>
    <p:extLst>
      <p:ext uri="{BB962C8B-B14F-4D97-AF65-F5344CB8AC3E}">
        <p14:creationId xmlns:p14="http://schemas.microsoft.com/office/powerpoint/2010/main" val="2475904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65719"/>
            <a:ext cx="11722762" cy="5816977"/>
          </a:xfrm>
          <a:prstGeom prst="rect">
            <a:avLst/>
          </a:prstGeom>
          <a:noFill/>
        </p:spPr>
        <p:txBody>
          <a:bodyPr wrap="square" lIns="91440" tIns="45720" rIns="91440" bIns="45720" rtlCol="0" anchor="t">
            <a:spAutoFit/>
          </a:bodyPr>
          <a:lstStyle/>
          <a:p>
            <a:r>
              <a:rPr lang="en-GB" sz="3600" b="1" u="sng" dirty="0">
                <a:latin typeface="NTPrintfk" panose="03000400000000000000" pitchFamily="66" charset="0"/>
              </a:rPr>
              <a:t>What will my child be learning?</a:t>
            </a:r>
          </a:p>
          <a:p>
            <a:r>
              <a:rPr lang="en-GB" sz="2400" dirty="0">
                <a:latin typeface="NTPreCursivek"/>
              </a:rPr>
              <a:t>This term we will be learning about ‘South Africa’. We will be using maps to find out where it is and learn about the continents and oceans around the world. We will also be finding out about a very important person called Nelson Mandela and which animals live in the wild there. We have planned an exciting visit to the Yorkshire Wildlife Park on Wednesday 15th October which you will receive a Google form about. Our focus in Science will be all about ‘Taking Care’.  Later on this year one of our topics will be ‘Explorers’ and we will explore The Solar System and famous explorers. In the final term, our topic is ‘The Seaside’ and we even get to visit Scarborough!</a:t>
            </a:r>
          </a:p>
          <a:p>
            <a:endParaRPr lang="en-GB" sz="2400" dirty="0">
              <a:latin typeface="NTPreCursivek" panose="03000400000000000000" pitchFamily="66" charset="0"/>
            </a:endParaRPr>
          </a:p>
          <a:p>
            <a:r>
              <a:rPr lang="en-GB" sz="2400" dirty="0">
                <a:latin typeface="NTPreCursivek" panose="03000400000000000000" pitchFamily="66" charset="0"/>
              </a:rPr>
              <a:t>Home learning mats can be found in the home learning diary and are added to the class page on the school website each half term, linking to the new topic.</a:t>
            </a:r>
          </a:p>
          <a:p>
            <a:endParaRPr lang="en-GB" sz="2400" dirty="0">
              <a:latin typeface="NTPreCursivek" panose="03000400000000000000" pitchFamily="66" charset="0"/>
            </a:endParaRPr>
          </a:p>
          <a:p>
            <a:r>
              <a:rPr lang="en-GB" sz="2400" dirty="0">
                <a:latin typeface="NTPreCursivek" panose="03000400000000000000" pitchFamily="66" charset="0"/>
              </a:rPr>
              <a:t>Each year group also have Golden Opportunities which they will tick off as the year progresses. These can also be found in the home learning diaries alongside our Beechwood Golden Opportunities which children will tick off by the end of their time at Beechwood. </a:t>
            </a:r>
          </a:p>
        </p:txBody>
      </p:sp>
    </p:spTree>
    <p:extLst>
      <p:ext uri="{BB962C8B-B14F-4D97-AF65-F5344CB8AC3E}">
        <p14:creationId xmlns:p14="http://schemas.microsoft.com/office/powerpoint/2010/main" val="1199750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FCC238-B0AC-454C-A628-B0014CB8C9FE}"/>
              </a:ext>
            </a:extLst>
          </p:cNvPr>
          <p:cNvSpPr/>
          <p:nvPr/>
        </p:nvSpPr>
        <p:spPr>
          <a:xfrm>
            <a:off x="321575" y="205298"/>
            <a:ext cx="4767202" cy="707886"/>
          </a:xfrm>
          <a:prstGeom prst="rect">
            <a:avLst/>
          </a:prstGeom>
        </p:spPr>
        <p:txBody>
          <a:bodyPr wrap="none">
            <a:spAutoFit/>
          </a:bodyPr>
          <a:lstStyle/>
          <a:p>
            <a:r>
              <a:rPr lang="en-GB" sz="4000" b="1" u="sng">
                <a:latin typeface="NTPrintfk" panose="03000400000000000000" pitchFamily="66" charset="0"/>
              </a:rPr>
              <a:t>Year 2 Golden Opportunities</a:t>
            </a:r>
          </a:p>
        </p:txBody>
      </p:sp>
      <p:sp>
        <p:nvSpPr>
          <p:cNvPr id="3" name="Rectangle 2">
            <a:extLst>
              <a:ext uri="{FF2B5EF4-FFF2-40B4-BE49-F238E27FC236}">
                <a16:creationId xmlns:a16="http://schemas.microsoft.com/office/drawing/2014/main" id="{86B0C4C3-553C-48ED-A358-92EEA9C00262}"/>
              </a:ext>
            </a:extLst>
          </p:cNvPr>
          <p:cNvSpPr/>
          <p:nvPr/>
        </p:nvSpPr>
        <p:spPr>
          <a:xfrm>
            <a:off x="6713410" y="239941"/>
            <a:ext cx="5268943" cy="707886"/>
          </a:xfrm>
          <a:prstGeom prst="rect">
            <a:avLst/>
          </a:prstGeom>
        </p:spPr>
        <p:txBody>
          <a:bodyPr wrap="none">
            <a:spAutoFit/>
          </a:bodyPr>
          <a:lstStyle/>
          <a:p>
            <a:r>
              <a:rPr lang="en-GB" sz="4000" b="1" u="sng">
                <a:latin typeface="NTPrintfk" panose="03000400000000000000" pitchFamily="66" charset="0"/>
              </a:rPr>
              <a:t>Beechwood Golden Opportunities</a:t>
            </a:r>
          </a:p>
        </p:txBody>
      </p:sp>
      <p:sp>
        <p:nvSpPr>
          <p:cNvPr id="6" name="TextBox 5">
            <a:extLst>
              <a:ext uri="{FF2B5EF4-FFF2-40B4-BE49-F238E27FC236}">
                <a16:creationId xmlns:a16="http://schemas.microsoft.com/office/drawing/2014/main" id="{318AE4C2-ABAC-4290-8DAA-3E20842E2525}"/>
              </a:ext>
            </a:extLst>
          </p:cNvPr>
          <p:cNvSpPr txBox="1"/>
          <p:nvPr/>
        </p:nvSpPr>
        <p:spPr>
          <a:xfrm>
            <a:off x="11549012" y="5813863"/>
            <a:ext cx="330540" cy="369332"/>
          </a:xfrm>
          <a:prstGeom prst="rect">
            <a:avLst/>
          </a:prstGeom>
          <a:noFill/>
        </p:spPr>
        <p:txBody>
          <a:bodyPr wrap="none" rtlCol="0">
            <a:spAutoFit/>
          </a:bodyPr>
          <a:lstStyle/>
          <a:p>
            <a:r>
              <a:rPr lang="en-GB"/>
              <a:t>G</a:t>
            </a:r>
          </a:p>
        </p:txBody>
      </p:sp>
      <p:pic>
        <p:nvPicPr>
          <p:cNvPr id="7" name="Picture 6">
            <a:extLst>
              <a:ext uri="{FF2B5EF4-FFF2-40B4-BE49-F238E27FC236}">
                <a16:creationId xmlns:a16="http://schemas.microsoft.com/office/drawing/2014/main" id="{DF192724-6DD8-D961-17AD-4CF39991E4C7}"/>
              </a:ext>
            </a:extLst>
          </p:cNvPr>
          <p:cNvPicPr>
            <a:picLocks noChangeAspect="1"/>
          </p:cNvPicPr>
          <p:nvPr/>
        </p:nvPicPr>
        <p:blipFill>
          <a:blip r:embed="rId2"/>
          <a:stretch>
            <a:fillRect/>
          </a:stretch>
        </p:blipFill>
        <p:spPr>
          <a:xfrm>
            <a:off x="703566" y="897698"/>
            <a:ext cx="3832924" cy="5386192"/>
          </a:xfrm>
          <a:prstGeom prst="rect">
            <a:avLst/>
          </a:prstGeom>
        </p:spPr>
      </p:pic>
      <p:pic>
        <p:nvPicPr>
          <p:cNvPr id="8" name="Picture 7">
            <a:extLst>
              <a:ext uri="{FF2B5EF4-FFF2-40B4-BE49-F238E27FC236}">
                <a16:creationId xmlns:a16="http://schemas.microsoft.com/office/drawing/2014/main" id="{E5EDA813-E6B8-D8F2-0EE2-4AA769EBDABC}"/>
              </a:ext>
            </a:extLst>
          </p:cNvPr>
          <p:cNvPicPr>
            <a:picLocks noChangeAspect="1"/>
          </p:cNvPicPr>
          <p:nvPr/>
        </p:nvPicPr>
        <p:blipFill>
          <a:blip r:embed="rId3"/>
          <a:stretch>
            <a:fillRect/>
          </a:stretch>
        </p:blipFill>
        <p:spPr>
          <a:xfrm>
            <a:off x="7372674" y="897699"/>
            <a:ext cx="3939310" cy="5584521"/>
          </a:xfrm>
          <a:prstGeom prst="rect">
            <a:avLst/>
          </a:prstGeom>
        </p:spPr>
      </p:pic>
    </p:spTree>
    <p:extLst>
      <p:ext uri="{BB962C8B-B14F-4D97-AF65-F5344CB8AC3E}">
        <p14:creationId xmlns:p14="http://schemas.microsoft.com/office/powerpoint/2010/main" val="3619234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7294305"/>
          </a:xfrm>
          <a:prstGeom prst="rect">
            <a:avLst/>
          </a:prstGeom>
          <a:noFill/>
        </p:spPr>
        <p:txBody>
          <a:bodyPr wrap="square" lIns="91440" tIns="45720" rIns="91440" bIns="45720" rtlCol="0" anchor="t">
            <a:spAutoFit/>
          </a:bodyPr>
          <a:lstStyle/>
          <a:p>
            <a:r>
              <a:rPr lang="en-GB" sz="3600" b="1" u="sng">
                <a:latin typeface="NTPrintfk" panose="03000400000000000000" pitchFamily="66" charset="0"/>
              </a:rPr>
              <a:t>How can I support my child at home?</a:t>
            </a:r>
          </a:p>
          <a:p>
            <a:r>
              <a:rPr lang="en-GB" sz="3600">
                <a:latin typeface="NTPrintfk"/>
              </a:rPr>
              <a:t>Your child will receive spellings once a week on a Friday and we will test them the following Friday. Maths homework will be set most Fridays to bring in the following week.</a:t>
            </a:r>
          </a:p>
          <a:p>
            <a:br>
              <a:rPr lang="en-GB" sz="3600">
                <a:latin typeface="NTPrintfk" panose="03000400000000000000" pitchFamily="66" charset="0"/>
              </a:rPr>
            </a:br>
            <a:r>
              <a:rPr lang="en-GB" sz="3600">
                <a:latin typeface="NTPrintfk" panose="03000400000000000000" pitchFamily="66" charset="0"/>
              </a:rPr>
              <a:t>Children are asked to read at least 3 times a week and this should be recorded in their home learning diaries.</a:t>
            </a:r>
          </a:p>
          <a:p>
            <a:r>
              <a:rPr lang="en-GB" sz="3600">
                <a:latin typeface="NTPrintfk" panose="03000400000000000000" pitchFamily="66" charset="0"/>
              </a:rPr>
              <a:t> </a:t>
            </a:r>
          </a:p>
          <a:p>
            <a:r>
              <a:rPr lang="en-GB" sz="3600">
                <a:latin typeface="NTPrintfk" panose="03000400000000000000" pitchFamily="66" charset="0"/>
              </a:rPr>
              <a:t>Please return reading books with your home learning diary every Friday.</a:t>
            </a:r>
          </a:p>
          <a:p>
            <a:endParaRPr lang="en-GB" sz="3600">
              <a:latin typeface="NTPrintfk" panose="03000400000000000000" pitchFamily="66" charset="0"/>
            </a:endParaRPr>
          </a:p>
          <a:p>
            <a:r>
              <a:rPr lang="en-GB" sz="3600">
                <a:latin typeface="NTPrintfk"/>
              </a:rPr>
              <a:t>Children can access Reading Eggs, Purple Mash and Spelling Shed from home.</a:t>
            </a:r>
          </a:p>
        </p:txBody>
      </p:sp>
    </p:spTree>
    <p:extLst>
      <p:ext uri="{BB962C8B-B14F-4D97-AF65-F5344CB8AC3E}">
        <p14:creationId xmlns:p14="http://schemas.microsoft.com/office/powerpoint/2010/main" val="912398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C23401-1B17-42E9-803A-115306A788F1}"/>
              </a:ext>
            </a:extLst>
          </p:cNvPr>
          <p:cNvSpPr/>
          <p:nvPr/>
        </p:nvSpPr>
        <p:spPr>
          <a:xfrm>
            <a:off x="321575" y="205298"/>
            <a:ext cx="4370427" cy="707886"/>
          </a:xfrm>
          <a:prstGeom prst="rect">
            <a:avLst/>
          </a:prstGeom>
        </p:spPr>
        <p:txBody>
          <a:bodyPr wrap="none">
            <a:spAutoFit/>
          </a:bodyPr>
          <a:lstStyle/>
          <a:p>
            <a:r>
              <a:rPr lang="en-GB" sz="4000" b="1" u="sng">
                <a:latin typeface="NTPrintfk" panose="03000400000000000000" pitchFamily="66" charset="0"/>
              </a:rPr>
              <a:t>Year 2 home learning grid</a:t>
            </a:r>
          </a:p>
        </p:txBody>
      </p:sp>
      <p:pic>
        <p:nvPicPr>
          <p:cNvPr id="4" name="Picture 3">
            <a:extLst>
              <a:ext uri="{FF2B5EF4-FFF2-40B4-BE49-F238E27FC236}">
                <a16:creationId xmlns:a16="http://schemas.microsoft.com/office/drawing/2014/main" id="{2514B201-92A2-488A-8BF3-E68F4E501F7C}"/>
              </a:ext>
            </a:extLst>
          </p:cNvPr>
          <p:cNvPicPr>
            <a:picLocks noChangeAspect="1"/>
          </p:cNvPicPr>
          <p:nvPr/>
        </p:nvPicPr>
        <p:blipFill>
          <a:blip r:embed="rId2"/>
          <a:stretch>
            <a:fillRect/>
          </a:stretch>
        </p:blipFill>
        <p:spPr>
          <a:xfrm>
            <a:off x="1919095" y="913184"/>
            <a:ext cx="8353810" cy="5750025"/>
          </a:xfrm>
          <a:prstGeom prst="rect">
            <a:avLst/>
          </a:prstGeom>
        </p:spPr>
      </p:pic>
      <p:sp>
        <p:nvSpPr>
          <p:cNvPr id="5" name="TextBox 4">
            <a:extLst>
              <a:ext uri="{FF2B5EF4-FFF2-40B4-BE49-F238E27FC236}">
                <a16:creationId xmlns:a16="http://schemas.microsoft.com/office/drawing/2014/main" id="{1F97B428-4FE6-41E2-85FA-F8FB4A92BD69}"/>
              </a:ext>
            </a:extLst>
          </p:cNvPr>
          <p:cNvSpPr txBox="1"/>
          <p:nvPr/>
        </p:nvSpPr>
        <p:spPr>
          <a:xfrm>
            <a:off x="10784541" y="5916706"/>
            <a:ext cx="330540" cy="369332"/>
          </a:xfrm>
          <a:prstGeom prst="rect">
            <a:avLst/>
          </a:prstGeom>
          <a:noFill/>
        </p:spPr>
        <p:txBody>
          <a:bodyPr wrap="none" rtlCol="0">
            <a:spAutoFit/>
          </a:bodyPr>
          <a:lstStyle/>
          <a:p>
            <a:r>
              <a:rPr lang="en-GB"/>
              <a:t>G</a:t>
            </a:r>
          </a:p>
        </p:txBody>
      </p:sp>
    </p:spTree>
    <p:extLst>
      <p:ext uri="{BB962C8B-B14F-4D97-AF65-F5344CB8AC3E}">
        <p14:creationId xmlns:p14="http://schemas.microsoft.com/office/powerpoint/2010/main" val="1801064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547" y="357051"/>
            <a:ext cx="11808823" cy="5570756"/>
          </a:xfrm>
          <a:prstGeom prst="rect">
            <a:avLst/>
          </a:prstGeom>
          <a:noFill/>
        </p:spPr>
        <p:txBody>
          <a:bodyPr wrap="square" rtlCol="0">
            <a:spAutoFit/>
          </a:bodyPr>
          <a:lstStyle/>
          <a:p>
            <a:r>
              <a:rPr lang="en-GB" sz="4000" b="1" u="sng">
                <a:latin typeface="NTPrintfk" panose="03000400000000000000" pitchFamily="66" charset="0"/>
              </a:rPr>
              <a:t>Who can I speak to?</a:t>
            </a:r>
          </a:p>
          <a:p>
            <a:r>
              <a:rPr lang="en-GB" sz="4000">
                <a:latin typeface="NTPrintfk" panose="03000400000000000000" pitchFamily="66" charset="0"/>
              </a:rPr>
              <a:t>Your child’s teacher and teaching assistant will be available to speak to quickly on the playground in the morning and afternoon.</a:t>
            </a:r>
          </a:p>
          <a:p>
            <a:r>
              <a:rPr lang="en-GB" sz="4000">
                <a:latin typeface="NTPrintfk" panose="03000400000000000000" pitchFamily="66" charset="0"/>
              </a:rPr>
              <a:t>For any bigger queries or conversations, please speak to our office team and they can arrange a meeting or a phone call with your child’s class teacher.</a:t>
            </a:r>
          </a:p>
          <a:p>
            <a:r>
              <a:rPr lang="en-GB" sz="4000">
                <a:latin typeface="NTPrintfk" panose="03000400000000000000" pitchFamily="66" charset="0"/>
              </a:rPr>
              <a:t>A member of our SLT will be available each morning on the school grounds.</a:t>
            </a:r>
          </a:p>
          <a:p>
            <a:endParaRPr lang="en-GB" sz="3600">
              <a:latin typeface="NTPrintfk" panose="03000400000000000000" pitchFamily="66" charset="0"/>
            </a:endParaRPr>
          </a:p>
        </p:txBody>
      </p:sp>
      <p:sp>
        <p:nvSpPr>
          <p:cNvPr id="3" name="TextBox 2">
            <a:extLst>
              <a:ext uri="{FF2B5EF4-FFF2-40B4-BE49-F238E27FC236}">
                <a16:creationId xmlns:a16="http://schemas.microsoft.com/office/drawing/2014/main" id="{1603BE32-445B-49E0-AAFA-0028836A530F}"/>
              </a:ext>
            </a:extLst>
          </p:cNvPr>
          <p:cNvSpPr txBox="1"/>
          <p:nvPr/>
        </p:nvSpPr>
        <p:spPr>
          <a:xfrm>
            <a:off x="10784541" y="5916706"/>
            <a:ext cx="290464" cy="369332"/>
          </a:xfrm>
          <a:prstGeom prst="rect">
            <a:avLst/>
          </a:prstGeom>
          <a:noFill/>
        </p:spPr>
        <p:txBody>
          <a:bodyPr wrap="none" rtlCol="0">
            <a:spAutoFit/>
          </a:bodyPr>
          <a:lstStyle/>
          <a:p>
            <a:r>
              <a:rPr lang="en-GB"/>
              <a:t>F</a:t>
            </a:r>
          </a:p>
        </p:txBody>
      </p:sp>
    </p:spTree>
    <p:extLst>
      <p:ext uri="{BB962C8B-B14F-4D97-AF65-F5344CB8AC3E}">
        <p14:creationId xmlns:p14="http://schemas.microsoft.com/office/powerpoint/2010/main" val="4180488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20895"/>
            <a:ext cx="11722762" cy="5078313"/>
          </a:xfrm>
          <a:prstGeom prst="rect">
            <a:avLst/>
          </a:prstGeom>
          <a:noFill/>
        </p:spPr>
        <p:txBody>
          <a:bodyPr wrap="square" rtlCol="0">
            <a:spAutoFit/>
          </a:bodyPr>
          <a:lstStyle/>
          <a:p>
            <a:r>
              <a:rPr lang="en-GB" sz="3600" b="1" u="sng">
                <a:latin typeface="NTPrintfk" panose="03000400000000000000" pitchFamily="66" charset="0"/>
              </a:rPr>
              <a:t>Where can I find out about events in school?</a:t>
            </a:r>
          </a:p>
          <a:p>
            <a:r>
              <a:rPr lang="en-GB" sz="3600">
                <a:latin typeface="NTPrintfk" panose="03000400000000000000" pitchFamily="66" charset="0"/>
              </a:rPr>
              <a:t>Important dates will be sent out via the school newsletter. </a:t>
            </a:r>
          </a:p>
          <a:p>
            <a:r>
              <a:rPr lang="en-GB" sz="3600">
                <a:latin typeface="NTPrintfk" panose="03000400000000000000" pitchFamily="66" charset="0"/>
              </a:rPr>
              <a:t>Class pages are updated regularly on the school website showing photos and updates of what your children have been learning about in school. We also have an Awards page to celebrate certificate winners each week.</a:t>
            </a:r>
          </a:p>
          <a:p>
            <a:r>
              <a:rPr lang="en-GB" sz="3600">
                <a:latin typeface="NTPrintfk" panose="03000400000000000000" pitchFamily="66" charset="0"/>
              </a:rPr>
              <a:t>Texts are sent home via my school app so please make sure you are signed up to this. </a:t>
            </a:r>
          </a:p>
          <a:p>
            <a:endParaRPr lang="en-GB" sz="3600">
              <a:latin typeface="NTPrintfk" panose="03000400000000000000" pitchFamily="66" charset="0"/>
            </a:endParaRPr>
          </a:p>
          <a:p>
            <a:endParaRPr lang="en-GB" sz="3600">
              <a:latin typeface="NTPrintfk" panose="03000400000000000000" pitchFamily="66" charset="0"/>
            </a:endParaRPr>
          </a:p>
        </p:txBody>
      </p:sp>
      <p:pic>
        <p:nvPicPr>
          <p:cNvPr id="3" name="Picture 2">
            <a:extLst>
              <a:ext uri="{FF2B5EF4-FFF2-40B4-BE49-F238E27FC236}">
                <a16:creationId xmlns:a16="http://schemas.microsoft.com/office/drawing/2014/main" id="{AECBA96E-69A2-408C-9831-108CC65E9322}"/>
              </a:ext>
            </a:extLst>
          </p:cNvPr>
          <p:cNvPicPr>
            <a:picLocks noChangeAspect="1"/>
          </p:cNvPicPr>
          <p:nvPr/>
        </p:nvPicPr>
        <p:blipFill>
          <a:blip r:embed="rId2"/>
          <a:stretch>
            <a:fillRect/>
          </a:stretch>
        </p:blipFill>
        <p:spPr>
          <a:xfrm>
            <a:off x="340659" y="4045048"/>
            <a:ext cx="6660776" cy="1932752"/>
          </a:xfrm>
          <a:prstGeom prst="rect">
            <a:avLst/>
          </a:prstGeom>
        </p:spPr>
      </p:pic>
      <p:pic>
        <p:nvPicPr>
          <p:cNvPr id="4" name="Picture 3">
            <a:extLst>
              <a:ext uri="{FF2B5EF4-FFF2-40B4-BE49-F238E27FC236}">
                <a16:creationId xmlns:a16="http://schemas.microsoft.com/office/drawing/2014/main" id="{75A1EF2C-9168-43F5-8DB3-DB9AD04BED8B}"/>
              </a:ext>
            </a:extLst>
          </p:cNvPr>
          <p:cNvPicPr>
            <a:picLocks noChangeAspect="1"/>
          </p:cNvPicPr>
          <p:nvPr/>
        </p:nvPicPr>
        <p:blipFill>
          <a:blip r:embed="rId3"/>
          <a:stretch>
            <a:fillRect/>
          </a:stretch>
        </p:blipFill>
        <p:spPr>
          <a:xfrm>
            <a:off x="5656730" y="4045048"/>
            <a:ext cx="5423573" cy="1999165"/>
          </a:xfrm>
          <a:prstGeom prst="rect">
            <a:avLst/>
          </a:prstGeom>
        </p:spPr>
      </p:pic>
      <p:sp>
        <p:nvSpPr>
          <p:cNvPr id="5" name="TextBox 4">
            <a:extLst>
              <a:ext uri="{FF2B5EF4-FFF2-40B4-BE49-F238E27FC236}">
                <a16:creationId xmlns:a16="http://schemas.microsoft.com/office/drawing/2014/main" id="{ACB67297-4DD7-4A77-96AE-04156EC9DC91}"/>
              </a:ext>
            </a:extLst>
          </p:cNvPr>
          <p:cNvSpPr txBox="1"/>
          <p:nvPr/>
        </p:nvSpPr>
        <p:spPr>
          <a:xfrm>
            <a:off x="11336411" y="5859547"/>
            <a:ext cx="290464" cy="369332"/>
          </a:xfrm>
          <a:prstGeom prst="rect">
            <a:avLst/>
          </a:prstGeom>
          <a:noFill/>
        </p:spPr>
        <p:txBody>
          <a:bodyPr wrap="none" rtlCol="0">
            <a:spAutoFit/>
          </a:bodyPr>
          <a:lstStyle/>
          <a:p>
            <a:r>
              <a:rPr lang="en-GB"/>
              <a:t>F</a:t>
            </a:r>
          </a:p>
        </p:txBody>
      </p:sp>
    </p:spTree>
    <p:extLst>
      <p:ext uri="{BB962C8B-B14F-4D97-AF65-F5344CB8AC3E}">
        <p14:creationId xmlns:p14="http://schemas.microsoft.com/office/powerpoint/2010/main" val="2189536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4832092"/>
          </a:xfrm>
          <a:prstGeom prst="rect">
            <a:avLst/>
          </a:prstGeom>
          <a:noFill/>
        </p:spPr>
        <p:txBody>
          <a:bodyPr wrap="square" lIns="91440" tIns="45720" rIns="91440" bIns="45720" rtlCol="0" anchor="t">
            <a:spAutoFit/>
          </a:bodyPr>
          <a:lstStyle/>
          <a:p>
            <a:r>
              <a:rPr lang="en-GB" sz="3600" b="1" u="sng">
                <a:latin typeface="NTPrintfk" panose="03000400000000000000" pitchFamily="66" charset="0"/>
              </a:rPr>
              <a:t>What happens before and after school?</a:t>
            </a:r>
          </a:p>
          <a:p>
            <a:r>
              <a:rPr lang="en-GB" sz="3400">
                <a:latin typeface="NTPrintfk" panose="03000400000000000000" pitchFamily="66" charset="0"/>
              </a:rPr>
              <a:t>All children will wait on the playground accompanied by an adult.</a:t>
            </a:r>
            <a:br>
              <a:rPr lang="en-GB" sz="3400">
                <a:latin typeface="NTPrintfk" panose="03000400000000000000" pitchFamily="66" charset="0"/>
              </a:rPr>
            </a:br>
            <a:r>
              <a:rPr lang="en-GB" sz="3400">
                <a:latin typeface="NTPrintfk" panose="03000400000000000000" pitchFamily="66" charset="0"/>
              </a:rPr>
              <a:t>We ask that no ball games are played before or after school and children must stay on the KS1 playground and not climb on the walls, ensuring safety of pupils and adults.</a:t>
            </a:r>
          </a:p>
          <a:p>
            <a:r>
              <a:rPr lang="en-GB" sz="3400">
                <a:latin typeface="NTPrintfk"/>
              </a:rPr>
              <a:t>Class teachers will come out to collect their class at 8:45am and children will line up. </a:t>
            </a:r>
          </a:p>
          <a:p>
            <a:r>
              <a:rPr lang="en-GB" sz="3400">
                <a:latin typeface="NTPrintfk"/>
              </a:rPr>
              <a:t>At 3:15pm, classes will be brought out via the year 2 door and teachers will allow them to leave when they see a parent/carer.</a:t>
            </a:r>
          </a:p>
        </p:txBody>
      </p:sp>
      <p:sp>
        <p:nvSpPr>
          <p:cNvPr id="3" name="TextBox 2">
            <a:extLst>
              <a:ext uri="{FF2B5EF4-FFF2-40B4-BE49-F238E27FC236}">
                <a16:creationId xmlns:a16="http://schemas.microsoft.com/office/drawing/2014/main" id="{0704FA36-A923-4C53-B5DB-C827C83011FB}"/>
              </a:ext>
            </a:extLst>
          </p:cNvPr>
          <p:cNvSpPr txBox="1"/>
          <p:nvPr/>
        </p:nvSpPr>
        <p:spPr>
          <a:xfrm>
            <a:off x="200296" y="4768903"/>
            <a:ext cx="11821127" cy="1615827"/>
          </a:xfrm>
          <a:prstGeom prst="rect">
            <a:avLst/>
          </a:prstGeom>
          <a:noFill/>
        </p:spPr>
        <p:txBody>
          <a:bodyPr wrap="square" rtlCol="0">
            <a:spAutoFit/>
          </a:bodyPr>
          <a:lstStyle/>
          <a:p>
            <a:r>
              <a:rPr lang="en-GB" sz="3300" b="1" u="sng">
                <a:latin typeface="NTPrintfk" panose="03000400000000000000" pitchFamily="66" charset="0"/>
              </a:rPr>
              <a:t>What do I do if my child is being collected by someone else?</a:t>
            </a:r>
          </a:p>
          <a:p>
            <a:r>
              <a:rPr lang="en-GB" sz="3300">
                <a:latin typeface="NTPrintfk" panose="03000400000000000000" pitchFamily="66" charset="0"/>
              </a:rPr>
              <a:t>Please contact the office to inform us if someone other than a parent or carer is collecting your child that day. </a:t>
            </a:r>
          </a:p>
        </p:txBody>
      </p:sp>
    </p:spTree>
    <p:extLst>
      <p:ext uri="{BB962C8B-B14F-4D97-AF65-F5344CB8AC3E}">
        <p14:creationId xmlns:p14="http://schemas.microsoft.com/office/powerpoint/2010/main" val="1813961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6740307"/>
          </a:xfrm>
          <a:prstGeom prst="rect">
            <a:avLst/>
          </a:prstGeom>
          <a:noFill/>
        </p:spPr>
        <p:txBody>
          <a:bodyPr wrap="square" lIns="91440" tIns="45720" rIns="91440" bIns="45720" rtlCol="0" anchor="t">
            <a:spAutoFit/>
          </a:bodyPr>
          <a:lstStyle/>
          <a:p>
            <a:r>
              <a:rPr lang="en-GB" sz="3600" b="1" u="sng">
                <a:latin typeface="NTPrintfk" panose="03000400000000000000" pitchFamily="66" charset="0"/>
              </a:rPr>
              <a:t>What can my child bring to school?</a:t>
            </a:r>
          </a:p>
          <a:p>
            <a:r>
              <a:rPr lang="en-GB" sz="3600">
                <a:latin typeface="NTPrintfk" panose="03000400000000000000" pitchFamily="66" charset="0"/>
              </a:rPr>
              <a:t>Children are asked to bring a water bottle into school each day. We ask that these contain water (no sugary drinks are allowed).</a:t>
            </a:r>
          </a:p>
          <a:p>
            <a:endParaRPr lang="en-GB" sz="3600">
              <a:latin typeface="NTPrintfk" panose="03000400000000000000" pitchFamily="66" charset="0"/>
            </a:endParaRPr>
          </a:p>
          <a:p>
            <a:r>
              <a:rPr lang="en-GB" sz="3600">
                <a:latin typeface="NTPrintfk" panose="03000400000000000000" pitchFamily="66" charset="0"/>
              </a:rPr>
              <a:t>Children should bring their home learning diary to school every Friday - please record any home learning and reading completed at home in these. Teachers or Teaching assistants will check these weekly.</a:t>
            </a:r>
          </a:p>
          <a:p>
            <a:endParaRPr lang="en-GB" sz="3600">
              <a:latin typeface="NTPrintfk" panose="03000400000000000000" pitchFamily="66" charset="0"/>
            </a:endParaRPr>
          </a:p>
          <a:p>
            <a:r>
              <a:rPr lang="en-GB" sz="3600">
                <a:latin typeface="NTPrintfk"/>
              </a:rPr>
              <a:t>Please ensure children have clothing appropriate for the weather </a:t>
            </a:r>
            <a:r>
              <a:rPr lang="en-GB" sz="3600" err="1">
                <a:latin typeface="NTPrintfk"/>
              </a:rPr>
              <a:t>e.g</a:t>
            </a:r>
            <a:r>
              <a:rPr lang="en-GB" sz="3600">
                <a:latin typeface="NTPrintfk"/>
              </a:rPr>
              <a:t> coat, sunhats</a:t>
            </a:r>
            <a:endParaRPr lang="en-GB" sz="3600">
              <a:latin typeface="NTPrintfk" panose="03000400000000000000" pitchFamily="66" charset="0"/>
            </a:endParaRPr>
          </a:p>
        </p:txBody>
      </p:sp>
    </p:spTree>
    <p:extLst>
      <p:ext uri="{BB962C8B-B14F-4D97-AF65-F5344CB8AC3E}">
        <p14:creationId xmlns:p14="http://schemas.microsoft.com/office/powerpoint/2010/main" val="3621175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4524315"/>
          </a:xfrm>
          <a:prstGeom prst="rect">
            <a:avLst/>
          </a:prstGeom>
          <a:noFill/>
        </p:spPr>
        <p:txBody>
          <a:bodyPr wrap="square" lIns="91440" tIns="45720" rIns="91440" bIns="45720" rtlCol="0" anchor="t">
            <a:spAutoFit/>
          </a:bodyPr>
          <a:lstStyle/>
          <a:p>
            <a:r>
              <a:rPr lang="en-GB" sz="3600" b="1" u="sng">
                <a:latin typeface="NTPrintfk" panose="03000400000000000000" pitchFamily="66" charset="0"/>
              </a:rPr>
              <a:t>PE Days</a:t>
            </a:r>
          </a:p>
          <a:p>
            <a:endParaRPr lang="en-GB" sz="3600" b="1" u="sng">
              <a:latin typeface="NTPrintfk" panose="03000400000000000000" pitchFamily="66" charset="0"/>
            </a:endParaRPr>
          </a:p>
          <a:p>
            <a:r>
              <a:rPr lang="en-GB" sz="3600">
                <a:latin typeface="NTPrintfk" panose="03000400000000000000" pitchFamily="66" charset="0"/>
              </a:rPr>
              <a:t>Children can come to school in their PE kit on their class PE days:</a:t>
            </a:r>
          </a:p>
          <a:p>
            <a:endParaRPr lang="en-GB" sz="3600">
              <a:latin typeface="NTPrintfk" panose="03000400000000000000" pitchFamily="66" charset="0"/>
            </a:endParaRPr>
          </a:p>
          <a:p>
            <a:r>
              <a:rPr lang="en-GB" sz="3600" b="1" u="sng">
                <a:latin typeface="NTPrintfk"/>
              </a:rPr>
              <a:t>Class 5 </a:t>
            </a:r>
            <a:r>
              <a:rPr lang="en-GB" sz="3600">
                <a:latin typeface="NTPrintfk"/>
              </a:rPr>
              <a:t>– Monday and Wednesday</a:t>
            </a:r>
            <a:endParaRPr lang="en-GB" sz="3600">
              <a:latin typeface="NTPrintfk" panose="03000400000000000000" pitchFamily="66" charset="0"/>
            </a:endParaRPr>
          </a:p>
          <a:p>
            <a:endParaRPr lang="en-GB" sz="3600">
              <a:latin typeface="NTPrintfk" panose="03000400000000000000" pitchFamily="66" charset="0"/>
            </a:endParaRPr>
          </a:p>
          <a:p>
            <a:r>
              <a:rPr lang="en-GB" sz="3600" b="1" u="sng">
                <a:latin typeface="NTPrintfk"/>
              </a:rPr>
              <a:t>Class 6 </a:t>
            </a:r>
            <a:r>
              <a:rPr lang="en-GB" sz="3600">
                <a:latin typeface="NTPrintfk"/>
              </a:rPr>
              <a:t>– Tuesday and Wednesday</a:t>
            </a:r>
            <a:endParaRPr lang="en-GB" sz="3600">
              <a:latin typeface="NTPrintfk" panose="03000400000000000000" pitchFamily="66" charset="0"/>
            </a:endParaRPr>
          </a:p>
        </p:txBody>
      </p:sp>
      <p:sp>
        <p:nvSpPr>
          <p:cNvPr id="3" name="TextBox 2">
            <a:extLst>
              <a:ext uri="{FF2B5EF4-FFF2-40B4-BE49-F238E27FC236}">
                <a16:creationId xmlns:a16="http://schemas.microsoft.com/office/drawing/2014/main" id="{8C3BE3C4-DCFB-4EAC-B127-3846F5D2EAF5}"/>
              </a:ext>
            </a:extLst>
          </p:cNvPr>
          <p:cNvSpPr txBox="1"/>
          <p:nvPr/>
        </p:nvSpPr>
        <p:spPr>
          <a:xfrm>
            <a:off x="10784541" y="5916706"/>
            <a:ext cx="290464" cy="369332"/>
          </a:xfrm>
          <a:prstGeom prst="rect">
            <a:avLst/>
          </a:prstGeom>
          <a:noFill/>
        </p:spPr>
        <p:txBody>
          <a:bodyPr wrap="none" rtlCol="0">
            <a:spAutoFit/>
          </a:bodyPr>
          <a:lstStyle/>
          <a:p>
            <a:r>
              <a:rPr lang="en-GB"/>
              <a:t>F</a:t>
            </a:r>
          </a:p>
        </p:txBody>
      </p:sp>
    </p:spTree>
    <p:extLst>
      <p:ext uri="{BB962C8B-B14F-4D97-AF65-F5344CB8AC3E}">
        <p14:creationId xmlns:p14="http://schemas.microsoft.com/office/powerpoint/2010/main" val="2695972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6709529"/>
          </a:xfrm>
          <a:prstGeom prst="rect">
            <a:avLst/>
          </a:prstGeom>
          <a:noFill/>
        </p:spPr>
        <p:txBody>
          <a:bodyPr wrap="square" lIns="91440" tIns="45720" rIns="91440" bIns="45720" rtlCol="0" anchor="t">
            <a:spAutoFit/>
          </a:bodyPr>
          <a:lstStyle/>
          <a:p>
            <a:r>
              <a:rPr lang="en-GB" sz="3600" b="1" u="sng" dirty="0">
                <a:latin typeface="NTPrintfk"/>
              </a:rPr>
              <a:t>School visits</a:t>
            </a:r>
          </a:p>
          <a:p>
            <a:r>
              <a:rPr lang="en-GB" sz="3600" dirty="0">
                <a:latin typeface="NTPrintfk"/>
              </a:rPr>
              <a:t>School visits have been carefully planned to complement our school curriculum.</a:t>
            </a:r>
          </a:p>
          <a:p>
            <a:r>
              <a:rPr lang="en-GB" sz="3600" dirty="0">
                <a:latin typeface="NTPrintfk" panose="03000400000000000000" pitchFamily="66" charset="0"/>
              </a:rPr>
              <a:t>In year 2 we visit -</a:t>
            </a:r>
          </a:p>
          <a:p>
            <a:r>
              <a:rPr lang="en-GB" sz="3600" dirty="0">
                <a:latin typeface="NTPrintfk" panose="03000400000000000000" pitchFamily="66" charset="0"/>
              </a:rPr>
              <a:t> </a:t>
            </a:r>
          </a:p>
          <a:p>
            <a:endParaRPr lang="en-GB" sz="3600" dirty="0">
              <a:latin typeface="NTPrintfk" panose="03000400000000000000" pitchFamily="66" charset="0"/>
            </a:endParaRPr>
          </a:p>
          <a:p>
            <a:endParaRPr lang="en-GB" sz="3600" dirty="0">
              <a:latin typeface="NTPrintfk" panose="03000400000000000000" pitchFamily="66" charset="0"/>
            </a:endParaRPr>
          </a:p>
          <a:p>
            <a:r>
              <a:rPr lang="en-GB" sz="3600" dirty="0">
                <a:latin typeface="NTPrintfk"/>
              </a:rPr>
              <a:t>More information will follow and you can pay this via parent pay. </a:t>
            </a:r>
          </a:p>
          <a:p>
            <a:r>
              <a:rPr lang="en-GB" sz="3600" dirty="0">
                <a:latin typeface="NTPrintfk" panose="03000400000000000000" pitchFamily="66" charset="0"/>
              </a:rPr>
              <a:t>Please see the office team if you need any support with this.</a:t>
            </a:r>
          </a:p>
          <a:p>
            <a:endParaRPr lang="en-GB" sz="3600" dirty="0">
              <a:latin typeface="NTPrintfk" panose="03000400000000000000" pitchFamily="66" charset="0"/>
            </a:endParaRPr>
          </a:p>
          <a:p>
            <a:pPr marL="285750" indent="-285750">
              <a:spcBef>
                <a:spcPts val="1000"/>
              </a:spcBef>
              <a:buFont typeface="Arial"/>
              <a:buChar char="•"/>
            </a:pPr>
            <a:r>
              <a:rPr lang="en-GB" sz="3600" dirty="0">
                <a:latin typeface="NTPrintfk"/>
              </a:rPr>
              <a:t>We also have visitors and workshops in </a:t>
            </a:r>
            <a:r>
              <a:rPr lang="en-GB" sz="3600" dirty="0" err="1">
                <a:latin typeface="NTPrintfk"/>
              </a:rPr>
              <a:t>school.</a:t>
            </a:r>
            <a:r>
              <a:rPr lang="en-GB" sz="1500" b="1" u="sng" dirty="0" err="1">
                <a:solidFill>
                  <a:srgbClr val="FFFFFF"/>
                </a:solidFill>
                <a:latin typeface="Trebuchet MS"/>
              </a:rPr>
              <a:t>E</a:t>
            </a:r>
            <a:r>
              <a:rPr lang="en-GB" sz="1500" b="1" u="sng" dirty="0">
                <a:solidFill>
                  <a:srgbClr val="FFFFFF"/>
                </a:solidFill>
                <a:latin typeface="Trebuchet MS"/>
              </a:rPr>
              <a:t>. </a:t>
            </a:r>
            <a:endParaRPr lang="en-GB" sz="1500" dirty="0">
              <a:solidFill>
                <a:srgbClr val="FFFFFF"/>
              </a:solidFill>
              <a:latin typeface="Trebuchet MS"/>
            </a:endParaRPr>
          </a:p>
          <a:p>
            <a:pPr marL="285750" indent="-285750">
              <a:spcBef>
                <a:spcPts val="1000"/>
              </a:spcBef>
              <a:buFont typeface="Arial"/>
              <a:buChar char="•"/>
            </a:pPr>
            <a:r>
              <a:rPr lang="en-GB" sz="1500" dirty="0">
                <a:solidFill>
                  <a:srgbClr val="FFFFFF"/>
                </a:solidFill>
                <a:latin typeface="Trebuchet MS"/>
              </a:rPr>
              <a:t> respectful and open-minded school community.</a:t>
            </a:r>
            <a:endParaRPr lang="en-US" sz="1500" dirty="0">
              <a:solidFill>
                <a:srgbClr val="FFFFFF"/>
              </a:solidFill>
              <a:latin typeface="Trebuchet MS"/>
            </a:endParaRPr>
          </a:p>
          <a:p>
            <a:pPr>
              <a:spcBef>
                <a:spcPts val="1000"/>
              </a:spcBef>
            </a:pPr>
            <a:br>
              <a:rPr lang="en-GB" sz="1500" dirty="0">
                <a:solidFill>
                  <a:srgbClr val="FFFFFF"/>
                </a:solidFill>
                <a:latin typeface="Trebuchet MS"/>
              </a:rPr>
            </a:br>
            <a:endParaRPr lang="en-GB" sz="1500" dirty="0">
              <a:solidFill>
                <a:srgbClr val="FFFFFF"/>
              </a:solidFill>
              <a:latin typeface="Trebuchet MS"/>
            </a:endParaRPr>
          </a:p>
        </p:txBody>
      </p:sp>
      <p:pic>
        <p:nvPicPr>
          <p:cNvPr id="3" name="Picture 2">
            <a:extLst>
              <a:ext uri="{FF2B5EF4-FFF2-40B4-BE49-F238E27FC236}">
                <a16:creationId xmlns:a16="http://schemas.microsoft.com/office/drawing/2014/main" id="{5BDDD9C8-FA4F-4EFD-84C1-92EE40C4F881}"/>
              </a:ext>
            </a:extLst>
          </p:cNvPr>
          <p:cNvPicPr>
            <a:picLocks noChangeAspect="1"/>
          </p:cNvPicPr>
          <p:nvPr/>
        </p:nvPicPr>
        <p:blipFill>
          <a:blip r:embed="rId2"/>
          <a:stretch>
            <a:fillRect/>
          </a:stretch>
        </p:blipFill>
        <p:spPr>
          <a:xfrm>
            <a:off x="1621697" y="1954225"/>
            <a:ext cx="1737511" cy="1314564"/>
          </a:xfrm>
          <a:prstGeom prst="rect">
            <a:avLst/>
          </a:prstGeom>
        </p:spPr>
      </p:pic>
      <p:pic>
        <p:nvPicPr>
          <p:cNvPr id="4" name="Picture 3">
            <a:extLst>
              <a:ext uri="{FF2B5EF4-FFF2-40B4-BE49-F238E27FC236}">
                <a16:creationId xmlns:a16="http://schemas.microsoft.com/office/drawing/2014/main" id="{AE191986-565D-42D8-8433-B00CB5DDF7EF}"/>
              </a:ext>
            </a:extLst>
          </p:cNvPr>
          <p:cNvPicPr>
            <a:picLocks noChangeAspect="1"/>
          </p:cNvPicPr>
          <p:nvPr/>
        </p:nvPicPr>
        <p:blipFill>
          <a:blip r:embed="rId3"/>
          <a:stretch>
            <a:fillRect/>
          </a:stretch>
        </p:blipFill>
        <p:spPr>
          <a:xfrm>
            <a:off x="4547952" y="2182025"/>
            <a:ext cx="2568163" cy="853514"/>
          </a:xfrm>
          <a:prstGeom prst="rect">
            <a:avLst/>
          </a:prstGeom>
        </p:spPr>
      </p:pic>
      <p:pic>
        <p:nvPicPr>
          <p:cNvPr id="5" name="Picture 4">
            <a:extLst>
              <a:ext uri="{FF2B5EF4-FFF2-40B4-BE49-F238E27FC236}">
                <a16:creationId xmlns:a16="http://schemas.microsoft.com/office/drawing/2014/main" id="{C8CF8D5C-2F11-4413-AFBF-3287253FFC2B}"/>
              </a:ext>
            </a:extLst>
          </p:cNvPr>
          <p:cNvPicPr>
            <a:picLocks noChangeAspect="1"/>
          </p:cNvPicPr>
          <p:nvPr/>
        </p:nvPicPr>
        <p:blipFill>
          <a:blip r:embed="rId4"/>
          <a:stretch>
            <a:fillRect/>
          </a:stretch>
        </p:blipFill>
        <p:spPr>
          <a:xfrm>
            <a:off x="8003974" y="1738943"/>
            <a:ext cx="2956816" cy="1539373"/>
          </a:xfrm>
          <a:prstGeom prst="rect">
            <a:avLst/>
          </a:prstGeom>
        </p:spPr>
      </p:pic>
    </p:spTree>
    <p:extLst>
      <p:ext uri="{BB962C8B-B14F-4D97-AF65-F5344CB8AC3E}">
        <p14:creationId xmlns:p14="http://schemas.microsoft.com/office/powerpoint/2010/main" val="3248935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AAD436D-A738-0E00-D7B9-C842742CCD91}"/>
              </a:ext>
            </a:extLst>
          </p:cNvPr>
          <p:cNvSpPr txBox="1"/>
          <p:nvPr/>
        </p:nvSpPr>
        <p:spPr>
          <a:xfrm>
            <a:off x="329851" y="789139"/>
            <a:ext cx="11469665"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latin typeface="NTPrintfk"/>
              </a:rPr>
              <a:t>At Beechwood, we follow the </a:t>
            </a:r>
            <a:r>
              <a:rPr lang="en-GB" sz="3200" i="1">
                <a:latin typeface="NTPrintfk"/>
              </a:rPr>
              <a:t>Believing and Belonging</a:t>
            </a:r>
            <a:r>
              <a:rPr lang="en-GB" sz="3200">
                <a:latin typeface="NTPrintfk"/>
              </a:rPr>
              <a:t> RE syllabus, which was updated last year. Our approach promotes inclusivity, respect and tolerance, ensuring all pupils gain a broad understanding of diverse beliefs and practices. Educational visits play a key role in bringing learning to life, offering real-world experiences that deepen pupils' understanding of different faiths. We also celebrate Interfaith Week with a rich programme of visitors, workshops and assemblies taking place during the year; fostering a respectful and open-minded school community.</a:t>
            </a:r>
            <a:endParaRPr lang="en-GB" sz="3200">
              <a:latin typeface="NTPrintfk"/>
              <a:ea typeface="Calibri"/>
              <a:cs typeface="Calibri"/>
            </a:endParaRPr>
          </a:p>
        </p:txBody>
      </p:sp>
      <p:sp>
        <p:nvSpPr>
          <p:cNvPr id="6" name="TextBox 5">
            <a:extLst>
              <a:ext uri="{FF2B5EF4-FFF2-40B4-BE49-F238E27FC236}">
                <a16:creationId xmlns:a16="http://schemas.microsoft.com/office/drawing/2014/main" id="{6D0A4733-632D-FD79-8BAD-242DE73C5127}"/>
              </a:ext>
            </a:extLst>
          </p:cNvPr>
          <p:cNvSpPr txBox="1"/>
          <p:nvPr/>
        </p:nvSpPr>
        <p:spPr>
          <a:xfrm>
            <a:off x="200297" y="156754"/>
            <a:ext cx="11722762" cy="1826141"/>
          </a:xfrm>
          <a:prstGeom prst="rect">
            <a:avLst/>
          </a:prstGeom>
          <a:noFill/>
        </p:spPr>
        <p:txBody>
          <a:bodyPr wrap="square" lIns="91440" tIns="45720" rIns="91440" bIns="45720" rtlCol="0" anchor="t">
            <a:spAutoFit/>
          </a:bodyPr>
          <a:lstStyle/>
          <a:p>
            <a:r>
              <a:rPr lang="en-GB" sz="3600" b="1" u="sng">
                <a:latin typeface="NTPrintfk"/>
              </a:rPr>
              <a:t>School visits</a:t>
            </a:r>
          </a:p>
          <a:p>
            <a:r>
              <a:rPr lang="en-GB" sz="1500" b="1" u="sng">
                <a:solidFill>
                  <a:srgbClr val="FFFFFF"/>
                </a:solidFill>
                <a:latin typeface="Trebuchet MS"/>
              </a:rPr>
              <a:t>R.E. </a:t>
            </a:r>
            <a:endParaRPr lang="en-GB" sz="1500">
              <a:solidFill>
                <a:srgbClr val="FFFFFF"/>
              </a:solidFill>
              <a:latin typeface="Trebuchet MS"/>
            </a:endParaRPr>
          </a:p>
          <a:p>
            <a:pPr marL="285750" indent="-285750">
              <a:spcBef>
                <a:spcPts val="1000"/>
              </a:spcBef>
              <a:buFont typeface="Arial"/>
              <a:buChar char="•"/>
            </a:pPr>
            <a:r>
              <a:rPr lang="en-GB" sz="1500">
                <a:solidFill>
                  <a:srgbClr val="FFFFFF"/>
                </a:solidFill>
                <a:latin typeface="Trebuchet MS"/>
              </a:rPr>
              <a:t> respectful and open-minded school community.</a:t>
            </a:r>
            <a:endParaRPr lang="en-US" sz="1500">
              <a:solidFill>
                <a:srgbClr val="FFFFFF"/>
              </a:solidFill>
              <a:latin typeface="Trebuchet MS"/>
            </a:endParaRPr>
          </a:p>
          <a:p>
            <a:pPr>
              <a:spcBef>
                <a:spcPts val="1000"/>
              </a:spcBef>
            </a:pPr>
            <a:br>
              <a:rPr lang="en-GB" sz="1500">
                <a:latin typeface="Trebuchet MS"/>
              </a:rPr>
            </a:br>
            <a:endParaRPr lang="en-GB" sz="1500">
              <a:solidFill>
                <a:srgbClr val="FFFFFF"/>
              </a:solidFill>
              <a:latin typeface="Trebuchet MS"/>
            </a:endParaRPr>
          </a:p>
        </p:txBody>
      </p:sp>
      <p:pic>
        <p:nvPicPr>
          <p:cNvPr id="7" name="Picture 6" descr="File:St James's Church, Seacroft - geograph.org.uk - 140201.jpg">
            <a:extLst>
              <a:ext uri="{FF2B5EF4-FFF2-40B4-BE49-F238E27FC236}">
                <a16:creationId xmlns:a16="http://schemas.microsoft.com/office/drawing/2014/main" id="{6C6623CE-2E79-2116-506B-5E51FDB7B2D6}"/>
              </a:ext>
            </a:extLst>
          </p:cNvPr>
          <p:cNvPicPr>
            <a:picLocks noChangeAspect="1"/>
          </p:cNvPicPr>
          <p:nvPr/>
        </p:nvPicPr>
        <p:blipFill>
          <a:blip r:embed="rId2"/>
          <a:stretch>
            <a:fillRect/>
          </a:stretch>
        </p:blipFill>
        <p:spPr>
          <a:xfrm>
            <a:off x="4739014" y="4076179"/>
            <a:ext cx="2713973" cy="2087671"/>
          </a:xfrm>
          <a:prstGeom prst="rect">
            <a:avLst/>
          </a:prstGeom>
        </p:spPr>
      </p:pic>
    </p:spTree>
    <p:extLst>
      <p:ext uri="{BB962C8B-B14F-4D97-AF65-F5344CB8AC3E}">
        <p14:creationId xmlns:p14="http://schemas.microsoft.com/office/powerpoint/2010/main" val="1781411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441915CF-0F54-4468-85A2-0A3DE51139EF}"/>
              </a:ext>
            </a:extLst>
          </p:cNvPr>
          <p:cNvSpPr txBox="1">
            <a:spLocks/>
          </p:cNvSpPr>
          <p:nvPr/>
        </p:nvSpPr>
        <p:spPr>
          <a:xfrm>
            <a:off x="459105" y="1114424"/>
            <a:ext cx="8038540" cy="4106969"/>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None/>
            </a:pPr>
            <a:r>
              <a:rPr lang="en-GB" sz="3600">
                <a:solidFill>
                  <a:schemeClr val="tx1"/>
                </a:solidFill>
                <a:latin typeface="NTPrintfk" panose="03000400000000000000" pitchFamily="66" charset="0"/>
              </a:rPr>
              <a:t>School Council</a:t>
            </a:r>
          </a:p>
          <a:p>
            <a:pPr marL="0" indent="0">
              <a:buNone/>
            </a:pPr>
            <a:r>
              <a:rPr lang="en-GB" sz="3600">
                <a:solidFill>
                  <a:schemeClr val="tx1"/>
                </a:solidFill>
                <a:latin typeface="NTPrintfk" panose="03000400000000000000" pitchFamily="66" charset="0"/>
              </a:rPr>
              <a:t>Eco club</a:t>
            </a:r>
          </a:p>
          <a:p>
            <a:pPr marL="0" indent="0">
              <a:buNone/>
            </a:pPr>
            <a:r>
              <a:rPr lang="en-GB" sz="3600">
                <a:solidFill>
                  <a:schemeClr val="tx1"/>
                </a:solidFill>
                <a:latin typeface="NTPrintfk" panose="03000400000000000000" pitchFamily="66" charset="0"/>
              </a:rPr>
              <a:t>After school clubs</a:t>
            </a:r>
          </a:p>
          <a:p>
            <a:pPr marL="0" indent="0">
              <a:buNone/>
            </a:pPr>
            <a:r>
              <a:rPr lang="en-GB" sz="3600">
                <a:solidFill>
                  <a:schemeClr val="tx1"/>
                </a:solidFill>
                <a:latin typeface="NTPrintfk" panose="03000400000000000000" pitchFamily="66" charset="0"/>
              </a:rPr>
              <a:t>Place to talk</a:t>
            </a:r>
          </a:p>
          <a:p>
            <a:pPr marL="0" indent="0">
              <a:buNone/>
            </a:pPr>
            <a:r>
              <a:rPr lang="en-GB" sz="3600">
                <a:solidFill>
                  <a:schemeClr val="tx1"/>
                </a:solidFill>
                <a:latin typeface="NTPrintfk" panose="03000400000000000000" pitchFamily="66" charset="0"/>
              </a:rPr>
              <a:t>Sports Coaches (LUFC, GT Sports, Premier Sports) </a:t>
            </a:r>
          </a:p>
          <a:p>
            <a:pPr marL="0" indent="0">
              <a:buNone/>
            </a:pPr>
            <a:r>
              <a:rPr lang="en-GB" sz="3600">
                <a:solidFill>
                  <a:schemeClr val="tx1"/>
                </a:solidFill>
                <a:latin typeface="NTPrintfk" panose="03000400000000000000" pitchFamily="66" charset="0"/>
              </a:rPr>
              <a:t>Singing and drumming sessions</a:t>
            </a:r>
          </a:p>
        </p:txBody>
      </p:sp>
      <p:sp>
        <p:nvSpPr>
          <p:cNvPr id="3" name="Title 1">
            <a:extLst>
              <a:ext uri="{FF2B5EF4-FFF2-40B4-BE49-F238E27FC236}">
                <a16:creationId xmlns:a16="http://schemas.microsoft.com/office/drawing/2014/main" id="{65175989-C355-4E6A-B45B-E89E9C92C44E}"/>
              </a:ext>
            </a:extLst>
          </p:cNvPr>
          <p:cNvSpPr txBox="1">
            <a:spLocks/>
          </p:cNvSpPr>
          <p:nvPr/>
        </p:nvSpPr>
        <p:spPr>
          <a:xfrm>
            <a:off x="459105" y="389046"/>
            <a:ext cx="3727413"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u="sng">
                <a:solidFill>
                  <a:schemeClr val="tx1"/>
                </a:solidFill>
                <a:latin typeface="NTPrintfk" panose="03000400000000000000" pitchFamily="66" charset="0"/>
              </a:rPr>
              <a:t>Other opportunities</a:t>
            </a:r>
          </a:p>
        </p:txBody>
      </p:sp>
      <p:sp>
        <p:nvSpPr>
          <p:cNvPr id="4" name="TextBox 3">
            <a:extLst>
              <a:ext uri="{FF2B5EF4-FFF2-40B4-BE49-F238E27FC236}">
                <a16:creationId xmlns:a16="http://schemas.microsoft.com/office/drawing/2014/main" id="{4A1901F3-A749-44E0-BE4E-886A23928F9A}"/>
              </a:ext>
            </a:extLst>
          </p:cNvPr>
          <p:cNvSpPr txBox="1"/>
          <p:nvPr/>
        </p:nvSpPr>
        <p:spPr>
          <a:xfrm>
            <a:off x="10784541" y="5916706"/>
            <a:ext cx="330540" cy="369332"/>
          </a:xfrm>
          <a:prstGeom prst="rect">
            <a:avLst/>
          </a:prstGeom>
          <a:noFill/>
        </p:spPr>
        <p:txBody>
          <a:bodyPr wrap="none" rtlCol="0">
            <a:spAutoFit/>
          </a:bodyPr>
          <a:lstStyle/>
          <a:p>
            <a:r>
              <a:rPr lang="en-GB"/>
              <a:t>G</a:t>
            </a:r>
          </a:p>
        </p:txBody>
      </p:sp>
    </p:spTree>
    <p:extLst>
      <p:ext uri="{BB962C8B-B14F-4D97-AF65-F5344CB8AC3E}">
        <p14:creationId xmlns:p14="http://schemas.microsoft.com/office/powerpoint/2010/main" val="634013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15E58-0CA7-4FD8-9932-7EB9A54DD12D}"/>
              </a:ext>
            </a:extLst>
          </p:cNvPr>
          <p:cNvSpPr txBox="1">
            <a:spLocks/>
          </p:cNvSpPr>
          <p:nvPr/>
        </p:nvSpPr>
        <p:spPr>
          <a:xfrm>
            <a:off x="268605" y="248503"/>
            <a:ext cx="10058400"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u="sng">
                <a:solidFill>
                  <a:schemeClr val="tx1"/>
                </a:solidFill>
                <a:latin typeface="NTPrintfk" panose="03000400000000000000" pitchFamily="66" charset="0"/>
              </a:rPr>
              <a:t>Attendance</a:t>
            </a:r>
          </a:p>
        </p:txBody>
      </p:sp>
      <p:sp>
        <p:nvSpPr>
          <p:cNvPr id="3" name="Content Placeholder 2">
            <a:extLst>
              <a:ext uri="{FF2B5EF4-FFF2-40B4-BE49-F238E27FC236}">
                <a16:creationId xmlns:a16="http://schemas.microsoft.com/office/drawing/2014/main" id="{C6D6B600-66A6-4044-BD20-24F9A7FA628C}"/>
              </a:ext>
            </a:extLst>
          </p:cNvPr>
          <p:cNvSpPr txBox="1">
            <a:spLocks/>
          </p:cNvSpPr>
          <p:nvPr/>
        </p:nvSpPr>
        <p:spPr>
          <a:xfrm>
            <a:off x="268604" y="871405"/>
            <a:ext cx="11531885" cy="4023360"/>
          </a:xfrm>
          <a:prstGeom prst="rect">
            <a:avLst/>
          </a:prstGeom>
        </p:spPr>
        <p:txBody>
          <a:bodyPr lIns="91440" tIns="45720" rIns="91440" bIns="45720" anchor="t">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None/>
            </a:pPr>
            <a:r>
              <a:rPr lang="en-GB" sz="3600">
                <a:solidFill>
                  <a:schemeClr val="tx1"/>
                </a:solidFill>
                <a:latin typeface="NTPrintfk" panose="03000400000000000000" pitchFamily="66" charset="0"/>
              </a:rPr>
              <a:t>In order for your child to enjoy all that is on offer at Beechwood and to ensure that they make the excellent progress that we know they can, it is important that they are in school each day on time.  We have many exciting attendance rewards.  </a:t>
            </a:r>
            <a:endParaRPr lang="en-US">
              <a:ea typeface="Calibri" panose="020F0502020204030204"/>
              <a:cs typeface="Calibri" panose="020F0502020204030204"/>
            </a:endParaRPr>
          </a:p>
          <a:p>
            <a:pPr marL="0" indent="0">
              <a:buNone/>
            </a:pPr>
            <a:r>
              <a:rPr lang="en-GB" sz="3600">
                <a:solidFill>
                  <a:schemeClr val="tx1"/>
                </a:solidFill>
                <a:latin typeface="NTPrintfk" panose="03000400000000000000" pitchFamily="66" charset="0"/>
              </a:rPr>
              <a:t>Just a few from last year were:</a:t>
            </a:r>
          </a:p>
          <a:p>
            <a:pPr marL="0" indent="0">
              <a:buNone/>
            </a:pPr>
            <a:r>
              <a:rPr lang="en-GB" sz="3600">
                <a:solidFill>
                  <a:schemeClr val="tx1"/>
                </a:solidFill>
                <a:latin typeface="NTPrintfk"/>
              </a:rPr>
              <a:t>*   bikes</a:t>
            </a:r>
          </a:p>
          <a:p>
            <a:pPr marL="0" indent="0">
              <a:buNone/>
            </a:pPr>
            <a:r>
              <a:rPr lang="en-GB" sz="3600">
                <a:solidFill>
                  <a:schemeClr val="tx1"/>
                </a:solidFill>
                <a:latin typeface="NTPrintfk"/>
              </a:rPr>
              <a:t>* scooters</a:t>
            </a:r>
            <a:endParaRPr lang="en-GB">
              <a:solidFill>
                <a:schemeClr val="tx1"/>
              </a:solidFill>
              <a:ea typeface="Calibri" panose="020F0502020204030204"/>
              <a:cs typeface="Calibri" panose="020F0502020204030204"/>
            </a:endParaRPr>
          </a:p>
          <a:p>
            <a:pPr marL="0" indent="0">
              <a:buNone/>
            </a:pPr>
            <a:r>
              <a:rPr lang="en-GB" sz="3600">
                <a:solidFill>
                  <a:schemeClr val="tx1"/>
                </a:solidFill>
                <a:latin typeface="NTPrintfk"/>
              </a:rPr>
              <a:t>* Easter eggs</a:t>
            </a:r>
          </a:p>
        </p:txBody>
      </p:sp>
      <p:sp>
        <p:nvSpPr>
          <p:cNvPr id="4" name="TextBox 3">
            <a:extLst>
              <a:ext uri="{FF2B5EF4-FFF2-40B4-BE49-F238E27FC236}">
                <a16:creationId xmlns:a16="http://schemas.microsoft.com/office/drawing/2014/main" id="{2FC50CFF-BFA6-4864-979B-3A93FEE590A8}"/>
              </a:ext>
            </a:extLst>
          </p:cNvPr>
          <p:cNvSpPr txBox="1"/>
          <p:nvPr/>
        </p:nvSpPr>
        <p:spPr>
          <a:xfrm>
            <a:off x="10784541" y="5916706"/>
            <a:ext cx="290464" cy="369332"/>
          </a:xfrm>
          <a:prstGeom prst="rect">
            <a:avLst/>
          </a:prstGeom>
          <a:noFill/>
        </p:spPr>
        <p:txBody>
          <a:bodyPr wrap="none" rtlCol="0">
            <a:spAutoFit/>
          </a:bodyPr>
          <a:lstStyle/>
          <a:p>
            <a:r>
              <a:rPr lang="en-GB"/>
              <a:t>F</a:t>
            </a:r>
          </a:p>
        </p:txBody>
      </p:sp>
    </p:spTree>
    <p:extLst>
      <p:ext uri="{BB962C8B-B14F-4D97-AF65-F5344CB8AC3E}">
        <p14:creationId xmlns:p14="http://schemas.microsoft.com/office/powerpoint/2010/main" val="1225647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9006" y="574765"/>
            <a:ext cx="11329852" cy="3416320"/>
          </a:xfrm>
          <a:prstGeom prst="rect">
            <a:avLst/>
          </a:prstGeom>
          <a:noFill/>
        </p:spPr>
        <p:txBody>
          <a:bodyPr wrap="square" rtlCol="0">
            <a:spAutoFit/>
          </a:bodyPr>
          <a:lstStyle/>
          <a:p>
            <a:pPr algn="ctr"/>
            <a:r>
              <a:rPr lang="en-GB" sz="5400" b="1">
                <a:latin typeface="NTPrintfk" panose="03000400000000000000" pitchFamily="66" charset="0"/>
              </a:rPr>
              <a:t>Feel free to ask any questions.</a:t>
            </a:r>
          </a:p>
          <a:p>
            <a:pPr algn="ctr"/>
            <a:r>
              <a:rPr lang="en-GB" sz="5400" b="1">
                <a:latin typeface="NTPrintfk" panose="03000400000000000000" pitchFamily="66" charset="0"/>
              </a:rPr>
              <a:t> </a:t>
            </a:r>
          </a:p>
          <a:p>
            <a:pPr algn="ctr"/>
            <a:r>
              <a:rPr lang="en-GB" sz="5400" b="1">
                <a:latin typeface="NTPrintfk" panose="03000400000000000000" pitchFamily="66" charset="0"/>
              </a:rPr>
              <a:t>Thank you for coming and helping us to support your child with their journey in Year 2 </a:t>
            </a:r>
            <a:r>
              <a:rPr lang="en-GB" sz="5400" b="1">
                <a:latin typeface="NTPrintfk" panose="03000400000000000000" pitchFamily="66" charset="0"/>
                <a:sym typeface="Wingdings" panose="05000000000000000000" pitchFamily="2" charset="2"/>
              </a:rPr>
              <a:t></a:t>
            </a:r>
            <a:endParaRPr lang="en-GB" sz="5400">
              <a:latin typeface="NTPrintfk" panose="03000400000000000000" pitchFamily="66" charset="0"/>
            </a:endParaRPr>
          </a:p>
        </p:txBody>
      </p:sp>
      <p:sp>
        <p:nvSpPr>
          <p:cNvPr id="3" name="TextBox 2">
            <a:extLst>
              <a:ext uri="{FF2B5EF4-FFF2-40B4-BE49-F238E27FC236}">
                <a16:creationId xmlns:a16="http://schemas.microsoft.com/office/drawing/2014/main" id="{AC127B36-6526-48F1-B31E-81C96736355A}"/>
              </a:ext>
            </a:extLst>
          </p:cNvPr>
          <p:cNvSpPr txBox="1"/>
          <p:nvPr/>
        </p:nvSpPr>
        <p:spPr>
          <a:xfrm>
            <a:off x="10784541" y="5916706"/>
            <a:ext cx="330540" cy="369332"/>
          </a:xfrm>
          <a:prstGeom prst="rect">
            <a:avLst/>
          </a:prstGeom>
          <a:noFill/>
        </p:spPr>
        <p:txBody>
          <a:bodyPr wrap="none" rtlCol="0">
            <a:spAutoFit/>
          </a:bodyPr>
          <a:lstStyle/>
          <a:p>
            <a:r>
              <a:rPr lang="en-GB"/>
              <a:t>G</a:t>
            </a:r>
          </a:p>
        </p:txBody>
      </p:sp>
    </p:spTree>
    <p:extLst>
      <p:ext uri="{BB962C8B-B14F-4D97-AF65-F5344CB8AC3E}">
        <p14:creationId xmlns:p14="http://schemas.microsoft.com/office/powerpoint/2010/main" val="286701192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F8534EB24BA6419D8A98B94399DFDA" ma:contentTypeVersion="12" ma:contentTypeDescription="Create a new document." ma:contentTypeScope="" ma:versionID="9a550b540b2965a2bfa4a8130c9b0463">
  <xsd:schema xmlns:xsd="http://www.w3.org/2001/XMLSchema" xmlns:xs="http://www.w3.org/2001/XMLSchema" xmlns:p="http://schemas.microsoft.com/office/2006/metadata/properties" xmlns:ns2="e039ba2f-2077-4253-89c0-2db94f01d7bd" xmlns:ns3="c15519ec-2725-4fc2-8dd9-9c7cb3adb759" targetNamespace="http://schemas.microsoft.com/office/2006/metadata/properties" ma:root="true" ma:fieldsID="cae27d66017185b6bf04bc5ca48d5ec9" ns2:_="" ns3:_="">
    <xsd:import namespace="e039ba2f-2077-4253-89c0-2db94f01d7bd"/>
    <xsd:import namespace="c15519ec-2725-4fc2-8dd9-9c7cb3adb75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39ba2f-2077-4253-89c0-2db94f01d7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93aaead-5665-40d8-b7ff-3a5d7ef2b52e"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5519ec-2725-4fc2-8dd9-9c7cb3adb75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9713213-4e89-4c74-b66b-ea8a18b2815d}" ma:internalName="TaxCatchAll" ma:showField="CatchAllData" ma:web="c15519ec-2725-4fc2-8dd9-9c7cb3adb75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15519ec-2725-4fc2-8dd9-9c7cb3adb759" xsi:nil="true"/>
    <lcf76f155ced4ddcb4097134ff3c332f xmlns="e039ba2f-2077-4253-89c0-2db94f01d7bd">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BA4530-2A67-4411-B6A8-0B34282503F1}">
  <ds:schemaRefs>
    <ds:schemaRef ds:uri="c15519ec-2725-4fc2-8dd9-9c7cb3adb759"/>
    <ds:schemaRef ds:uri="e039ba2f-2077-4253-89c0-2db94f01d7b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02132DB-8891-4C55-BC73-526B19440E4D}">
  <ds:schemaRefs>
    <ds:schemaRef ds:uri="6c8e7aff-bb65-4293-aea5-afed44c84842"/>
    <ds:schemaRef ds:uri="6ecc90e8-c270-4e2c-ac56-d41a219229ae"/>
    <ds:schemaRef ds:uri="c15519ec-2725-4fc2-8dd9-9c7cb3adb759"/>
    <ds:schemaRef ds:uri="e039ba2f-2077-4253-89c0-2db94f01d7b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2C09DBC1-AC65-4A6B-A922-EDDC0962E4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1034</Words>
  <Application>Microsoft Office PowerPoint</Application>
  <PresentationFormat>Widescreen</PresentationFormat>
  <Paragraphs>85</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 Light</vt:lpstr>
      <vt:lpstr>NTPreCursivek</vt:lpstr>
      <vt:lpstr>NTPrintfk</vt:lpstr>
      <vt:lpstr>Trebuchet MS</vt:lpstr>
      <vt:lpstr>Wingdings</vt:lpstr>
      <vt:lpstr>Retrospect</vt:lpstr>
      <vt:lpstr>Welcome to Year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Year 6 parents SATs workshop 30.3.23</dc:title>
  <dc:creator>Rebecca Magill</dc:creator>
  <cp:lastModifiedBy>Gemma Merritt</cp:lastModifiedBy>
  <cp:revision>2</cp:revision>
  <dcterms:created xsi:type="dcterms:W3CDTF">2023-03-22T13:48:22Z</dcterms:created>
  <dcterms:modified xsi:type="dcterms:W3CDTF">2025-09-18T11:35:27Z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0x010100B0F8534EB24BA6419D8A98B94399DFDA</vt:lpwstr>
  </property>
  <property fmtid="{D5CDD505-2E9C-101B-9397-08002B2CF9AE}" pid="3" name="MediaServiceImageTags">
    <vt:lpwstr/>
  </property>
</Properties>
</file>