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9"/>
  </p:notesMasterIdLst>
  <p:sldIdLst>
    <p:sldId id="256" r:id="rId5"/>
    <p:sldId id="257" r:id="rId6"/>
    <p:sldId id="258" r:id="rId7"/>
    <p:sldId id="259" r:id="rId8"/>
  </p:sldIdLst>
  <p:sldSz cx="9144000" cy="5143500" type="screen16x9"/>
  <p:notesSz cx="6858000" cy="9144000"/>
  <p:embeddedFontLst>
    <p:embeddedFont>
      <p:font typeface="Comfortaa" panose="020B0604020202020204" charset="0"/>
      <p:regular r:id="rId10"/>
      <p:bold r:id="rId11"/>
    </p:embeddedFont>
    <p:embeddedFont>
      <p:font typeface="Lobster" panose="020B0604020202020204" charset="0"/>
      <p:regular r:id="rId12"/>
    </p:embeddedFont>
    <p:embeddedFont>
      <p:font typeface="Pacifico" panose="020B0604020202020204" charset="0"/>
      <p:regular r:id="rId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730"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4.fntdata"/><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font" Target="fonts/font3.fntdata"/><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2.fntdata"/><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23aecc1419a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23aecc1419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23aecc1419a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23aecc1419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23aecc1419a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23aecc1419a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35050"/>
            <a:ext cx="8520600" cy="2052600"/>
          </a:xfrm>
          <a:prstGeom prst="rect">
            <a:avLst/>
          </a:prstGeom>
          <a:solidFill>
            <a:srgbClr val="A4C2F4"/>
          </a:solidFill>
          <a:ln w="9525" cap="flat" cmpd="sng">
            <a:solidFill>
              <a:srgbClr val="3C78D8"/>
            </a:solidFill>
            <a:prstDash val="solid"/>
            <a:round/>
            <a:headEnd type="none" w="sm" len="sm"/>
            <a:tailEnd type="none" w="sm" len="sm"/>
          </a:ln>
        </p:spPr>
        <p:txBody>
          <a:bodyPr spcFirstLastPara="1" wrap="square" lIns="91425" tIns="91425" rIns="91425" bIns="91425" anchor="b" anchorCtr="0">
            <a:normAutofit/>
          </a:bodyPr>
          <a:lstStyle/>
          <a:p>
            <a:pPr marL="0" lvl="0" indent="0" algn="ctr" rtl="0">
              <a:spcBef>
                <a:spcPts val="0"/>
              </a:spcBef>
              <a:spcAft>
                <a:spcPts val="0"/>
              </a:spcAft>
              <a:buNone/>
            </a:pPr>
            <a:r>
              <a:rPr lang="en">
                <a:latin typeface="Comfortaa"/>
                <a:ea typeface="Comfortaa"/>
                <a:cs typeface="Comfortaa"/>
                <a:sym typeface="Comfortaa"/>
              </a:rPr>
              <a:t>Our visit to London</a:t>
            </a:r>
            <a:endParaRPr>
              <a:latin typeface="Comfortaa"/>
              <a:ea typeface="Comfortaa"/>
              <a:cs typeface="Comfortaa"/>
              <a:sym typeface="Comfortaa"/>
            </a:endParaRPr>
          </a:p>
        </p:txBody>
      </p:sp>
      <p:sp>
        <p:nvSpPr>
          <p:cNvPr id="55" name="Google Shape;55;p13"/>
          <p:cNvSpPr txBox="1">
            <a:spLocks noGrp="1"/>
          </p:cNvSpPr>
          <p:nvPr>
            <p:ph type="subTitle" idx="1"/>
          </p:nvPr>
        </p:nvSpPr>
        <p:spPr>
          <a:xfrm>
            <a:off x="311700" y="285317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a:latin typeface="Pacifico"/>
                <a:ea typeface="Pacifico"/>
                <a:cs typeface="Pacifico"/>
                <a:sym typeface="Pacifico"/>
              </a:rPr>
              <a:t>By Bella and Isla</a:t>
            </a:r>
            <a:endParaRPr>
              <a:latin typeface="Pacifico"/>
              <a:ea typeface="Pacifico"/>
              <a:cs typeface="Pacifico"/>
              <a:sym typeface="Pacifico"/>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426950" y="438800"/>
            <a:ext cx="8520600" cy="572700"/>
          </a:xfrm>
          <a:prstGeom prst="rect">
            <a:avLst/>
          </a:prstGeom>
          <a:solidFill>
            <a:srgbClr val="6D9EEB"/>
          </a:solidFill>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Lobster"/>
                <a:ea typeface="Lobster"/>
                <a:cs typeface="Lobster"/>
                <a:sym typeface="Lobster"/>
              </a:rPr>
              <a:t>Day one</a:t>
            </a:r>
            <a:endParaRPr>
              <a:latin typeface="Lobster"/>
              <a:ea typeface="Lobster"/>
              <a:cs typeface="Lobster"/>
              <a:sym typeface="Lobster"/>
            </a:endParaRPr>
          </a:p>
        </p:txBody>
      </p:sp>
      <p:sp>
        <p:nvSpPr>
          <p:cNvPr id="61" name="Google Shape;61;p14"/>
          <p:cNvSpPr txBox="1">
            <a:spLocks noGrp="1"/>
          </p:cNvSpPr>
          <p:nvPr>
            <p:ph type="body" idx="1"/>
          </p:nvPr>
        </p:nvSpPr>
        <p:spPr>
          <a:xfrm>
            <a:off x="426950" y="1127225"/>
            <a:ext cx="8520600" cy="3416400"/>
          </a:xfrm>
          <a:prstGeom prst="rect">
            <a:avLst/>
          </a:prstGeom>
          <a:solidFill>
            <a:srgbClr val="6D9EEB"/>
          </a:solidFill>
        </p:spPr>
        <p:txBody>
          <a:bodyPr spcFirstLastPara="1" wrap="square" lIns="91425" tIns="91425" rIns="91425" bIns="91425" anchor="t" anchorCtr="0">
            <a:normAutofit/>
          </a:bodyPr>
          <a:lstStyle/>
          <a:p>
            <a:pPr marL="0" lvl="0" indent="0" algn="l" rtl="0">
              <a:spcBef>
                <a:spcPts val="0"/>
              </a:spcBef>
              <a:spcAft>
                <a:spcPts val="1200"/>
              </a:spcAft>
              <a:buNone/>
            </a:pPr>
            <a:r>
              <a:rPr lang="en" sz="2400">
                <a:latin typeface="Lobster"/>
                <a:ea typeface="Lobster"/>
                <a:cs typeface="Lobster"/>
                <a:sym typeface="Lobster"/>
              </a:rPr>
              <a:t>On day one we went straight to the Imperial war museum.We had a long and fun day.We went on the london eye although it was a bit scary but fun at the same time.Our favrouite part of day one was the london eye and pizza express.</a:t>
            </a:r>
            <a:endParaRPr sz="2400">
              <a:latin typeface="Lobster"/>
              <a:ea typeface="Lobster"/>
              <a:cs typeface="Lobster"/>
              <a:sym typeface="Lobste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1700" y="445025"/>
            <a:ext cx="8520600" cy="572700"/>
          </a:xfrm>
          <a:prstGeom prst="rect">
            <a:avLst/>
          </a:prstGeom>
          <a:solidFill>
            <a:srgbClr val="6D9EEB"/>
          </a:solidFill>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Lobster"/>
                <a:ea typeface="Lobster"/>
                <a:cs typeface="Lobster"/>
                <a:sym typeface="Lobster"/>
              </a:rPr>
              <a:t>Day two</a:t>
            </a:r>
            <a:endParaRPr>
              <a:latin typeface="Lobster"/>
              <a:ea typeface="Lobster"/>
              <a:cs typeface="Lobster"/>
              <a:sym typeface="Lobster"/>
            </a:endParaRPr>
          </a:p>
        </p:txBody>
      </p:sp>
      <p:sp>
        <p:nvSpPr>
          <p:cNvPr id="67" name="Google Shape;67;p15"/>
          <p:cNvSpPr txBox="1">
            <a:spLocks noGrp="1"/>
          </p:cNvSpPr>
          <p:nvPr>
            <p:ph type="body" idx="1"/>
          </p:nvPr>
        </p:nvSpPr>
        <p:spPr>
          <a:xfrm>
            <a:off x="311700" y="1104850"/>
            <a:ext cx="8520600" cy="3416400"/>
          </a:xfrm>
          <a:prstGeom prst="rect">
            <a:avLst/>
          </a:prstGeom>
          <a:solidFill>
            <a:srgbClr val="6D9EEB"/>
          </a:solidFill>
        </p:spPr>
        <p:txBody>
          <a:bodyPr spcFirstLastPara="1" wrap="square" lIns="91425" tIns="91425" rIns="91425" bIns="91425" anchor="t" anchorCtr="0">
            <a:normAutofit/>
          </a:bodyPr>
          <a:lstStyle/>
          <a:p>
            <a:pPr marL="0" lvl="0" indent="0" algn="l" rtl="0">
              <a:spcBef>
                <a:spcPts val="0"/>
              </a:spcBef>
              <a:spcAft>
                <a:spcPts val="1200"/>
              </a:spcAft>
              <a:buNone/>
            </a:pPr>
            <a:r>
              <a:rPr lang="en" sz="2400">
                <a:latin typeface="Lobster"/>
                <a:ea typeface="Lobster"/>
                <a:cs typeface="Lobster"/>
                <a:sym typeface="Lobster"/>
              </a:rPr>
              <a:t>On day two we went straight to the science museum “it was really fun!”After that we went inside the wonder lab.The wonder lab was very cool because we got to do lots of experiments!We got to touch alot of stuff and we got to go on the slides!We watched the lion king eventhough nearly everyone fell asleep but it was worth it to watch.Our favrouite part was of day tow is the lion king.</a:t>
            </a:r>
            <a:endParaRPr sz="2400">
              <a:latin typeface="Lobster"/>
              <a:ea typeface="Lobster"/>
              <a:cs typeface="Lobster"/>
              <a:sym typeface="Lobste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a:off x="0" y="497555"/>
            <a:ext cx="8520600" cy="411000"/>
          </a:xfrm>
          <a:prstGeom prst="rect">
            <a:avLst/>
          </a:prstGeom>
          <a:solidFill>
            <a:srgbClr val="3C78D8"/>
          </a:solidFill>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Lobster"/>
                <a:ea typeface="Lobster"/>
                <a:cs typeface="Lobster"/>
                <a:sym typeface="Lobster"/>
              </a:rPr>
              <a:t>Day three</a:t>
            </a:r>
            <a:endParaRPr>
              <a:latin typeface="Lobster"/>
              <a:ea typeface="Lobster"/>
              <a:cs typeface="Lobster"/>
              <a:sym typeface="Lobster"/>
            </a:endParaRPr>
          </a:p>
        </p:txBody>
      </p:sp>
      <p:sp>
        <p:nvSpPr>
          <p:cNvPr id="73" name="Google Shape;73;p16"/>
          <p:cNvSpPr txBox="1">
            <a:spLocks noGrp="1"/>
          </p:cNvSpPr>
          <p:nvPr>
            <p:ph type="body" idx="1"/>
          </p:nvPr>
        </p:nvSpPr>
        <p:spPr>
          <a:xfrm>
            <a:off x="0" y="1042000"/>
            <a:ext cx="8520600" cy="3553800"/>
          </a:xfrm>
          <a:prstGeom prst="rect">
            <a:avLst/>
          </a:prstGeom>
          <a:solidFill>
            <a:srgbClr val="3C78D8"/>
          </a:solidFill>
        </p:spPr>
        <p:txBody>
          <a:bodyPr spcFirstLastPara="1" wrap="square" lIns="91425" tIns="91425" rIns="91425" bIns="91425" anchor="t" anchorCtr="0">
            <a:normAutofit/>
          </a:bodyPr>
          <a:lstStyle/>
          <a:p>
            <a:pPr marL="0" lvl="0" indent="0" algn="l" rtl="0">
              <a:spcBef>
                <a:spcPts val="0"/>
              </a:spcBef>
              <a:spcAft>
                <a:spcPts val="1200"/>
              </a:spcAft>
              <a:buNone/>
            </a:pPr>
            <a:r>
              <a:rPr lang="en" sz="2400">
                <a:latin typeface="Lobster"/>
                <a:ea typeface="Lobster"/>
                <a:cs typeface="Lobster"/>
                <a:sym typeface="Lobster"/>
              </a:rPr>
              <a:t>On our last day of london we went to the natural history museum, Art gallery and on the way home Buckingham palace. All of london was great we all had a good time. We all were tired on the way home but we would say it was worth it.</a:t>
            </a:r>
            <a:endParaRPr sz="2400">
              <a:latin typeface="Lobster"/>
              <a:ea typeface="Lobster"/>
              <a:cs typeface="Lobster"/>
              <a:sym typeface="Lobster"/>
            </a:endParaRPr>
          </a:p>
        </p:txBody>
      </p:sp>
      <p:pic>
        <p:nvPicPr>
          <p:cNvPr id="74" name="Google Shape;74;p16"/>
          <p:cNvPicPr preferRelativeResize="0"/>
          <p:nvPr/>
        </p:nvPicPr>
        <p:blipFill rotWithShape="1">
          <a:blip r:embed="rId3">
            <a:alphaModFix/>
          </a:blip>
          <a:srcRect t="22515" b="22515"/>
          <a:stretch/>
        </p:blipFill>
        <p:spPr>
          <a:xfrm>
            <a:off x="3369875" y="2489200"/>
            <a:ext cx="5076999" cy="21066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87E5C17954EBD4685DDE9AA9BA2741D" ma:contentTypeVersion="12" ma:contentTypeDescription="Create a new document." ma:contentTypeScope="" ma:versionID="f8048c4ec14aaf21f7560d6d67ea5556">
  <xsd:schema xmlns:xsd="http://www.w3.org/2001/XMLSchema" xmlns:xs="http://www.w3.org/2001/XMLSchema" xmlns:p="http://schemas.microsoft.com/office/2006/metadata/properties" xmlns:ns3="bdcb5874-db41-4f34-ab56-ba8bce17b6f1" targetNamespace="http://schemas.microsoft.com/office/2006/metadata/properties" ma:root="true" ma:fieldsID="f05ef8b1a39a26115ba36054f6b61413" ns3:_="">
    <xsd:import namespace="bdcb5874-db41-4f34-ab56-ba8bce17b6f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cb5874-db41-4f34-ab56-ba8bce17b6f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bdcb5874-db41-4f34-ab56-ba8bce17b6f1" xsi:nil="true"/>
  </documentManagement>
</p:properties>
</file>

<file path=customXml/itemProps1.xml><?xml version="1.0" encoding="utf-8"?>
<ds:datastoreItem xmlns:ds="http://schemas.openxmlformats.org/officeDocument/2006/customXml" ds:itemID="{723E3D75-EE4F-4B14-BF5E-34C38E3C30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dcb5874-db41-4f34-ab56-ba8bce17b6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928428-89D6-457D-9A68-B93EB229E382}">
  <ds:schemaRefs>
    <ds:schemaRef ds:uri="http://schemas.microsoft.com/sharepoint/v3/contenttype/forms"/>
  </ds:schemaRefs>
</ds:datastoreItem>
</file>

<file path=customXml/itemProps3.xml><?xml version="1.0" encoding="utf-8"?>
<ds:datastoreItem xmlns:ds="http://schemas.openxmlformats.org/officeDocument/2006/customXml" ds:itemID="{C190B63B-0FB4-4D56-8A66-41D0956A6CD0}">
  <ds:schemaRefs>
    <ds:schemaRef ds:uri="http://schemas.microsoft.com/office/2006/documentManagement/types"/>
    <ds:schemaRef ds:uri="http://purl.org/dc/terms/"/>
    <ds:schemaRef ds:uri="http://purl.org/dc/dcmitype/"/>
    <ds:schemaRef ds:uri="http://www.w3.org/XML/1998/namespace"/>
    <ds:schemaRef ds:uri="http://purl.org/dc/elements/1.1/"/>
    <ds:schemaRef ds:uri="http://schemas.openxmlformats.org/package/2006/metadata/core-properties"/>
    <ds:schemaRef ds:uri="http://schemas.microsoft.com/office/infopath/2007/PartnerControls"/>
    <ds:schemaRef ds:uri="bdcb5874-db41-4f34-ab56-ba8bce17b6f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0</TotalTime>
  <Words>206</Words>
  <Application>Microsoft Office PowerPoint</Application>
  <PresentationFormat>On-screen Show (16:9)</PresentationFormat>
  <Paragraphs>8</Paragraphs>
  <Slides>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Comfortaa</vt:lpstr>
      <vt:lpstr>Arial</vt:lpstr>
      <vt:lpstr>Pacifico</vt:lpstr>
      <vt:lpstr>Lobster</vt:lpstr>
      <vt:lpstr>Simple Light</vt:lpstr>
      <vt:lpstr>Our visit to London</vt:lpstr>
      <vt:lpstr>Day one</vt:lpstr>
      <vt:lpstr>Day two</vt:lpstr>
      <vt:lpstr>Day three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visit to London</dc:title>
  <dc:creator>Alison Bazela</dc:creator>
  <cp:lastModifiedBy>Alison HAYLINGS</cp:lastModifiedBy>
  <cp:revision>1</cp:revision>
  <dcterms:modified xsi:type="dcterms:W3CDTF">2023-04-27T11:21:38Z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0x010100087E5C17954EBD4685DDE9AA9BA2741D</vt:lpwstr>
  </property>
</Properties>
</file>