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75" r:id="rId6"/>
    <p:sldId id="267" r:id="rId7"/>
    <p:sldId id="271" r:id="rId8"/>
    <p:sldId id="279" r:id="rId9"/>
    <p:sldId id="270" r:id="rId10"/>
    <p:sldId id="261" r:id="rId11"/>
    <p:sldId id="257" r:id="rId12"/>
    <p:sldId id="274" r:id="rId13"/>
    <p:sldId id="265" r:id="rId14"/>
    <p:sldId id="276" r:id="rId15"/>
    <p:sldId id="259" r:id="rId16"/>
    <p:sldId id="266" r:id="rId17"/>
    <p:sldId id="258" r:id="rId18"/>
    <p:sldId id="273" r:id="rId19"/>
    <p:sldId id="262"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8E5DB4-4D71-4710-B69B-8A1B84495DE7}" v="394" dt="2025-09-09T16:22:21.1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Graham" userId="c41e0002-533e-4128-a620-be975d5a91b2" providerId="ADAL" clId="{3FB3D836-8CBD-4820-A9BC-3CD0EC2FE7A0}"/>
    <pc:docChg chg="custSel addSld delSld modSld">
      <pc:chgData name="Paul Graham" userId="c41e0002-533e-4128-a620-be975d5a91b2" providerId="ADAL" clId="{3FB3D836-8CBD-4820-A9BC-3CD0EC2FE7A0}" dt="2025-09-11T07:18:59.323" v="518" actId="2696"/>
      <pc:docMkLst>
        <pc:docMk/>
      </pc:docMkLst>
      <pc:sldChg chg="modSp mod">
        <pc:chgData name="Paul Graham" userId="c41e0002-533e-4128-a620-be975d5a91b2" providerId="ADAL" clId="{3FB3D836-8CBD-4820-A9BC-3CD0EC2FE7A0}" dt="2025-09-09T14:10:23.630" v="369" actId="20577"/>
        <pc:sldMkLst>
          <pc:docMk/>
          <pc:sldMk cId="4180488576" sldId="258"/>
        </pc:sldMkLst>
        <pc:spChg chg="mod">
          <ac:chgData name="Paul Graham" userId="c41e0002-533e-4128-a620-be975d5a91b2" providerId="ADAL" clId="{3FB3D836-8CBD-4820-A9BC-3CD0EC2FE7A0}" dt="2025-09-09T14:10:23.630" v="369" actId="20577"/>
          <ac:spMkLst>
            <pc:docMk/>
            <pc:sldMk cId="4180488576" sldId="258"/>
            <ac:spMk id="2" creationId="{00000000-0000-0000-0000-000000000000}"/>
          </ac:spMkLst>
        </pc:spChg>
      </pc:sldChg>
      <pc:sldChg chg="modSp mod">
        <pc:chgData name="Paul Graham" userId="c41e0002-533e-4128-a620-be975d5a91b2" providerId="ADAL" clId="{3FB3D836-8CBD-4820-A9BC-3CD0EC2FE7A0}" dt="2025-09-09T14:09:48.360" v="368" actId="20577"/>
        <pc:sldMkLst>
          <pc:docMk/>
          <pc:sldMk cId="3621175214" sldId="259"/>
        </pc:sldMkLst>
        <pc:spChg chg="mod">
          <ac:chgData name="Paul Graham" userId="c41e0002-533e-4128-a620-be975d5a91b2" providerId="ADAL" clId="{3FB3D836-8CBD-4820-A9BC-3CD0EC2FE7A0}" dt="2025-09-09T14:09:48.360" v="368" actId="20577"/>
          <ac:spMkLst>
            <pc:docMk/>
            <pc:sldMk cId="3621175214" sldId="259"/>
            <ac:spMk id="2" creationId="{00000000-0000-0000-0000-000000000000}"/>
          </ac:spMkLst>
        </pc:spChg>
      </pc:sldChg>
      <pc:sldChg chg="modSp mod">
        <pc:chgData name="Paul Graham" userId="c41e0002-533e-4128-a620-be975d5a91b2" providerId="ADAL" clId="{3FB3D836-8CBD-4820-A9BC-3CD0EC2FE7A0}" dt="2025-09-09T14:05:31.154" v="238" actId="20577"/>
        <pc:sldMkLst>
          <pc:docMk/>
          <pc:sldMk cId="1199750276" sldId="267"/>
        </pc:sldMkLst>
        <pc:spChg chg="mod">
          <ac:chgData name="Paul Graham" userId="c41e0002-533e-4128-a620-be975d5a91b2" providerId="ADAL" clId="{3FB3D836-8CBD-4820-A9BC-3CD0EC2FE7A0}" dt="2025-09-09T14:05:31.154" v="238" actId="20577"/>
          <ac:spMkLst>
            <pc:docMk/>
            <pc:sldMk cId="1199750276" sldId="267"/>
            <ac:spMk id="2" creationId="{00000000-0000-0000-0000-000000000000}"/>
          </ac:spMkLst>
        </pc:spChg>
      </pc:sldChg>
      <pc:sldChg chg="modSp mod">
        <pc:chgData name="Paul Graham" userId="c41e0002-533e-4128-a620-be975d5a91b2" providerId="ADAL" clId="{3FB3D836-8CBD-4820-A9BC-3CD0EC2FE7A0}" dt="2025-09-09T14:10:46.141" v="387" actId="20577"/>
        <pc:sldMkLst>
          <pc:docMk/>
          <pc:sldMk cId="1225647931" sldId="273"/>
        </pc:sldMkLst>
        <pc:spChg chg="mod">
          <ac:chgData name="Paul Graham" userId="c41e0002-533e-4128-a620-be975d5a91b2" providerId="ADAL" clId="{3FB3D836-8CBD-4820-A9BC-3CD0EC2FE7A0}" dt="2025-09-09T14:10:46.141" v="387" actId="20577"/>
          <ac:spMkLst>
            <pc:docMk/>
            <pc:sldMk cId="1225647931" sldId="273"/>
            <ac:spMk id="3" creationId="{C6D6B600-66A6-4044-BD20-24F9A7FA628C}"/>
          </ac:spMkLst>
        </pc:spChg>
      </pc:sldChg>
      <pc:sldChg chg="modSp mod">
        <pc:chgData name="Paul Graham" userId="c41e0002-533e-4128-a620-be975d5a91b2" providerId="ADAL" clId="{3FB3D836-8CBD-4820-A9BC-3CD0EC2FE7A0}" dt="2025-09-09T15:35:25.459" v="446" actId="20577"/>
        <pc:sldMkLst>
          <pc:docMk/>
          <pc:sldMk cId="3780056071" sldId="274"/>
        </pc:sldMkLst>
        <pc:spChg chg="mod">
          <ac:chgData name="Paul Graham" userId="c41e0002-533e-4128-a620-be975d5a91b2" providerId="ADAL" clId="{3FB3D836-8CBD-4820-A9BC-3CD0EC2FE7A0}" dt="2025-09-09T15:35:25.459" v="446" actId="20577"/>
          <ac:spMkLst>
            <pc:docMk/>
            <pc:sldMk cId="3780056071" sldId="274"/>
            <ac:spMk id="2" creationId="{00000000-0000-0000-0000-000000000000}"/>
          </ac:spMkLst>
        </pc:spChg>
      </pc:sldChg>
      <pc:sldChg chg="addSp delSp modSp mod">
        <pc:chgData name="Paul Graham" userId="c41e0002-533e-4128-a620-be975d5a91b2" providerId="ADAL" clId="{3FB3D836-8CBD-4820-A9BC-3CD0EC2FE7A0}" dt="2025-09-09T15:35:04.344" v="434" actId="113"/>
        <pc:sldMkLst>
          <pc:docMk/>
          <pc:sldMk cId="3301734599" sldId="275"/>
        </pc:sldMkLst>
        <pc:spChg chg="add mod">
          <ac:chgData name="Paul Graham" userId="c41e0002-533e-4128-a620-be975d5a91b2" providerId="ADAL" clId="{3FB3D836-8CBD-4820-A9BC-3CD0EC2FE7A0}" dt="2025-09-09T15:35:04.344" v="434" actId="113"/>
          <ac:spMkLst>
            <pc:docMk/>
            <pc:sldMk cId="3301734599" sldId="275"/>
            <ac:spMk id="2" creationId="{8B5AFD09-2745-A151-18EB-95016FBF3C42}"/>
          </ac:spMkLst>
        </pc:spChg>
        <pc:spChg chg="mod">
          <ac:chgData name="Paul Graham" userId="c41e0002-533e-4128-a620-be975d5a91b2" providerId="ADAL" clId="{3FB3D836-8CBD-4820-A9BC-3CD0EC2FE7A0}" dt="2025-09-09T14:21:45.084" v="433" actId="1076"/>
          <ac:spMkLst>
            <pc:docMk/>
            <pc:sldMk cId="3301734599" sldId="275"/>
            <ac:spMk id="4" creationId="{6BB166A7-B7D4-FC5F-558C-B595A66F38EC}"/>
          </ac:spMkLst>
        </pc:spChg>
      </pc:sldChg>
      <pc:sldChg chg="delSp modSp add mod">
        <pc:chgData name="Paul Graham" userId="c41e0002-533e-4128-a620-be975d5a91b2" providerId="ADAL" clId="{3FB3D836-8CBD-4820-A9BC-3CD0EC2FE7A0}" dt="2025-09-09T14:21:03.941" v="431" actId="2711"/>
        <pc:sldMkLst>
          <pc:docMk/>
          <pc:sldMk cId="1032965568" sldId="276"/>
        </pc:sldMkLst>
        <pc:spChg chg="mod">
          <ac:chgData name="Paul Graham" userId="c41e0002-533e-4128-a620-be975d5a91b2" providerId="ADAL" clId="{3FB3D836-8CBD-4820-A9BC-3CD0EC2FE7A0}" dt="2025-09-09T14:21:03.941" v="431" actId="2711"/>
          <ac:spMkLst>
            <pc:docMk/>
            <pc:sldMk cId="1032965568" sldId="276"/>
            <ac:spMk id="2" creationId="{2242E9CB-4CA9-CA24-75BE-04009B681F42}"/>
          </ac:spMkLst>
        </pc:spChg>
      </pc:sldChg>
      <pc:sldChg chg="addSp modSp add del mod">
        <pc:chgData name="Paul Graham" userId="c41e0002-533e-4128-a620-be975d5a91b2" providerId="ADAL" clId="{3FB3D836-8CBD-4820-A9BC-3CD0EC2FE7A0}" dt="2025-09-11T07:18:55.792" v="517" actId="2696"/>
        <pc:sldMkLst>
          <pc:docMk/>
          <pc:sldMk cId="1129572149" sldId="277"/>
        </pc:sldMkLst>
      </pc:sldChg>
      <pc:sldChg chg="addSp delSp modSp add del mod">
        <pc:chgData name="Paul Graham" userId="c41e0002-533e-4128-a620-be975d5a91b2" providerId="ADAL" clId="{3FB3D836-8CBD-4820-A9BC-3CD0EC2FE7A0}" dt="2025-09-11T07:18:59.323" v="518" actId="2696"/>
        <pc:sldMkLst>
          <pc:docMk/>
          <pc:sldMk cId="1853168210" sldId="278"/>
        </pc:sldMkLst>
      </pc:sldChg>
      <pc:sldChg chg="addSp delSp modSp add mod">
        <pc:chgData name="Paul Graham" userId="c41e0002-533e-4128-a620-be975d5a91b2" providerId="ADAL" clId="{3FB3D836-8CBD-4820-A9BC-3CD0EC2FE7A0}" dt="2025-09-09T16:23:53.154" v="516" actId="1076"/>
        <pc:sldMkLst>
          <pc:docMk/>
          <pc:sldMk cId="158527839" sldId="279"/>
        </pc:sldMkLst>
        <pc:spChg chg="mod">
          <ac:chgData name="Paul Graham" userId="c41e0002-533e-4128-a620-be975d5a91b2" providerId="ADAL" clId="{3FB3D836-8CBD-4820-A9BC-3CD0EC2FE7A0}" dt="2025-09-09T16:22:25.421" v="479" actId="20577"/>
          <ac:spMkLst>
            <pc:docMk/>
            <pc:sldMk cId="158527839" sldId="279"/>
            <ac:spMk id="2" creationId="{7573CD30-0B05-463A-4828-18770215C6CB}"/>
          </ac:spMkLst>
        </pc:spChg>
        <pc:spChg chg="mod">
          <ac:chgData name="Paul Graham" userId="c41e0002-533e-4128-a620-be975d5a91b2" providerId="ADAL" clId="{3FB3D836-8CBD-4820-A9BC-3CD0EC2FE7A0}" dt="2025-09-09T16:22:39.994" v="511" actId="20577"/>
          <ac:spMkLst>
            <pc:docMk/>
            <pc:sldMk cId="158527839" sldId="279"/>
            <ac:spMk id="5" creationId="{8A86500F-D785-A591-FE4C-A95D8B4FAACA}"/>
          </ac:spMkLst>
        </pc:spChg>
        <pc:picChg chg="add mod">
          <ac:chgData name="Paul Graham" userId="c41e0002-533e-4128-a620-be975d5a91b2" providerId="ADAL" clId="{3FB3D836-8CBD-4820-A9BC-3CD0EC2FE7A0}" dt="2025-09-09T16:23:53.154" v="516" actId="1076"/>
          <ac:picMkLst>
            <pc:docMk/>
            <pc:sldMk cId="158527839" sldId="279"/>
            <ac:picMk id="6" creationId="{70DF2E20-1812-5BA1-618F-A044B2628BEB}"/>
          </ac:picMkLst>
        </pc:picChg>
      </pc:sldChg>
    </pc:docChg>
  </pc:docChgLst>
  <pc:docChgLst>
    <pc:chgData name="Paul Graham" userId="c41e0002-533e-4128-a620-be975d5a91b2" providerId="ADAL" clId="{383B4040-427E-4FC5-B573-61EA2499C9CB}"/>
    <pc:docChg chg="custSel modSld">
      <pc:chgData name="Paul Graham" userId="c41e0002-533e-4128-a620-be975d5a91b2" providerId="ADAL" clId="{383B4040-427E-4FC5-B573-61EA2499C9CB}" dt="2025-09-09T18:23:40.911" v="1" actId="478"/>
      <pc:docMkLst>
        <pc:docMk/>
      </pc:docMkLst>
      <pc:sldChg chg="delSp mod">
        <pc:chgData name="Paul Graham" userId="c41e0002-533e-4128-a620-be975d5a91b2" providerId="ADAL" clId="{383B4040-427E-4FC5-B573-61EA2499C9CB}" dt="2025-09-09T18:23:37.708" v="0" actId="478"/>
        <pc:sldMkLst>
          <pc:docMk/>
          <pc:sldMk cId="1129572149" sldId="277"/>
        </pc:sldMkLst>
      </pc:sldChg>
      <pc:sldChg chg="delSp mod">
        <pc:chgData name="Paul Graham" userId="c41e0002-533e-4128-a620-be975d5a91b2" providerId="ADAL" clId="{383B4040-427E-4FC5-B573-61EA2499C9CB}" dt="2025-09-09T18:23:40.911" v="1" actId="478"/>
        <pc:sldMkLst>
          <pc:docMk/>
          <pc:sldMk cId="1853168210" sldId="278"/>
        </pc:sldMkLst>
      </pc:sldChg>
    </pc:docChg>
  </pc:docChgLst>
  <pc:docChgLst>
    <pc:chgData name="Paul Graham" userId="c41e0002-533e-4128-a620-be975d5a91b2" providerId="ADAL" clId="{B90BBEDE-6687-4DBF-B6D5-822455D554EF}"/>
    <pc:docChg chg="modSld">
      <pc:chgData name="Paul Graham" userId="c41e0002-533e-4128-a620-be975d5a91b2" providerId="ADAL" clId="{B90BBEDE-6687-4DBF-B6D5-822455D554EF}" dt="2025-08-20T11:42:06.281" v="46" actId="20577"/>
      <pc:docMkLst>
        <pc:docMk/>
      </pc:docMkLst>
      <pc:sldChg chg="modSp mod">
        <pc:chgData name="Paul Graham" userId="c41e0002-533e-4128-a620-be975d5a91b2" providerId="ADAL" clId="{B90BBEDE-6687-4DBF-B6D5-822455D554EF}" dt="2025-08-20T11:41:07.485" v="33" actId="20577"/>
        <pc:sldMkLst>
          <pc:docMk/>
          <pc:sldMk cId="3763683837" sldId="257"/>
        </pc:sldMkLst>
        <pc:spChg chg="mod">
          <ac:chgData name="Paul Graham" userId="c41e0002-533e-4128-a620-be975d5a91b2" providerId="ADAL" clId="{B90BBEDE-6687-4DBF-B6D5-822455D554EF}" dt="2025-08-20T11:41:07.485" v="33" actId="20577"/>
          <ac:spMkLst>
            <pc:docMk/>
            <pc:sldMk cId="3763683837" sldId="257"/>
            <ac:spMk id="2" creationId="{00000000-0000-0000-0000-000000000000}"/>
          </ac:spMkLst>
        </pc:spChg>
      </pc:sldChg>
      <pc:sldChg chg="modSp mod">
        <pc:chgData name="Paul Graham" userId="c41e0002-533e-4128-a620-be975d5a91b2" providerId="ADAL" clId="{B90BBEDE-6687-4DBF-B6D5-822455D554EF}" dt="2025-08-20T11:41:40.833" v="37" actId="20577"/>
        <pc:sldMkLst>
          <pc:docMk/>
          <pc:sldMk cId="3621175214" sldId="259"/>
        </pc:sldMkLst>
        <pc:spChg chg="mod">
          <ac:chgData name="Paul Graham" userId="c41e0002-533e-4128-a620-be975d5a91b2" providerId="ADAL" clId="{B90BBEDE-6687-4DBF-B6D5-822455D554EF}" dt="2025-08-20T11:41:40.833" v="37" actId="20577"/>
          <ac:spMkLst>
            <pc:docMk/>
            <pc:sldMk cId="3621175214" sldId="259"/>
            <ac:spMk id="2" creationId="{00000000-0000-0000-0000-000000000000}"/>
          </ac:spMkLst>
        </pc:spChg>
      </pc:sldChg>
      <pc:sldChg chg="modSp mod">
        <pc:chgData name="Paul Graham" userId="c41e0002-533e-4128-a620-be975d5a91b2" providerId="ADAL" clId="{B90BBEDE-6687-4DBF-B6D5-822455D554EF}" dt="2025-08-20T11:42:06.281" v="46" actId="20577"/>
        <pc:sldMkLst>
          <pc:docMk/>
          <pc:sldMk cId="3248935928" sldId="266"/>
        </pc:sldMkLst>
        <pc:spChg chg="mod">
          <ac:chgData name="Paul Graham" userId="c41e0002-533e-4128-a620-be975d5a91b2" providerId="ADAL" clId="{B90BBEDE-6687-4DBF-B6D5-822455D554EF}" dt="2025-08-20T11:42:06.281" v="46" actId="20577"/>
          <ac:spMkLst>
            <pc:docMk/>
            <pc:sldMk cId="3248935928" sldId="266"/>
            <ac:spMk id="3" creationId="{ABE21A5C-9DC1-92A9-ACAB-5F8BDA919168}"/>
          </ac:spMkLst>
        </pc:spChg>
      </pc:sldChg>
      <pc:sldChg chg="modSp mod">
        <pc:chgData name="Paul Graham" userId="c41e0002-533e-4128-a620-be975d5a91b2" providerId="ADAL" clId="{B90BBEDE-6687-4DBF-B6D5-822455D554EF}" dt="2025-08-20T11:40:10.125" v="32" actId="20577"/>
        <pc:sldMkLst>
          <pc:docMk/>
          <pc:sldMk cId="1199750276" sldId="267"/>
        </pc:sldMkLst>
        <pc:spChg chg="mod">
          <ac:chgData name="Paul Graham" userId="c41e0002-533e-4128-a620-be975d5a91b2" providerId="ADAL" clId="{B90BBEDE-6687-4DBF-B6D5-822455D554EF}" dt="2025-08-20T11:40:10.125" v="32" actId="20577"/>
          <ac:spMkLst>
            <pc:docMk/>
            <pc:sldMk cId="1199750276" sldId="267"/>
            <ac:spMk id="2" creationId="{00000000-0000-0000-0000-000000000000}"/>
          </ac:spMkLst>
        </pc:spChg>
      </pc:sldChg>
    </pc:docChg>
  </pc:docChgLst>
  <pc:docChgLst>
    <pc:chgData name="Paul Graham" userId="c41e0002-533e-4128-a620-be975d5a91b2" providerId="ADAL" clId="{685962B2-0374-4328-994E-56557EBE8FB5}"/>
    <pc:docChg chg="modSld">
      <pc:chgData name="Paul Graham" userId="c41e0002-533e-4128-a620-be975d5a91b2" providerId="ADAL" clId="{685962B2-0374-4328-994E-56557EBE8FB5}" dt="2024-09-09T18:23:56.940" v="4" actId="2711"/>
      <pc:docMkLst>
        <pc:docMk/>
      </pc:docMkLst>
      <pc:sldChg chg="modSp mod">
        <pc:chgData name="Paul Graham" userId="c41e0002-533e-4128-a620-be975d5a91b2" providerId="ADAL" clId="{685962B2-0374-4328-994E-56557EBE8FB5}" dt="2024-09-09T18:23:56.940" v="4" actId="2711"/>
        <pc:sldMkLst>
          <pc:docMk/>
          <pc:sldMk cId="3248935928" sldId="266"/>
        </pc:sldMkLst>
      </pc:sldChg>
      <pc:sldChg chg="modSp mod">
        <pc:chgData name="Paul Graham" userId="c41e0002-533e-4128-a620-be975d5a91b2" providerId="ADAL" clId="{685962B2-0374-4328-994E-56557EBE8FB5}" dt="2024-09-09T18:21:35.972" v="3" actId="1076"/>
        <pc:sldMkLst>
          <pc:docMk/>
          <pc:sldMk cId="1801064626" sldId="271"/>
        </pc:sldMkLst>
      </pc:sldChg>
      <pc:sldChg chg="modSp mod">
        <pc:chgData name="Paul Graham" userId="c41e0002-533e-4128-a620-be975d5a91b2" providerId="ADAL" clId="{685962B2-0374-4328-994E-56557EBE8FB5}" dt="2024-09-09T18:21:01.643" v="2" actId="1076"/>
        <pc:sldMkLst>
          <pc:docMk/>
          <pc:sldMk cId="3301734599" sldId="275"/>
        </pc:sldMkLst>
      </pc:sldChg>
    </pc:docChg>
  </pc:docChgLst>
  <pc:docChgLst>
    <pc:chgData name="Chloe Moss" userId="6a37564f-9946-481a-9434-4ec8061ace23" providerId="ADAL" clId="{FC058AE9-C78F-417F-91E8-DA51BBD2CD3A}"/>
    <pc:docChg chg="undo custSel addSld delSld modSld">
      <pc:chgData name="Chloe Moss" userId="6a37564f-9946-481a-9434-4ec8061ace23" providerId="ADAL" clId="{FC058AE9-C78F-417F-91E8-DA51BBD2CD3A}" dt="2023-09-12T13:29:34.075" v="702" actId="20577"/>
      <pc:docMkLst>
        <pc:docMk/>
      </pc:docMkLst>
      <pc:sldChg chg="modSp">
        <pc:chgData name="Chloe Moss" userId="6a37564f-9946-481a-9434-4ec8061ace23" providerId="ADAL" clId="{FC058AE9-C78F-417F-91E8-DA51BBD2CD3A}" dt="2023-09-04T13:51:54.146" v="1" actId="20577"/>
        <pc:sldMkLst>
          <pc:docMk/>
          <pc:sldMk cId="2475904175" sldId="256"/>
        </pc:sldMkLst>
      </pc:sldChg>
      <pc:sldChg chg="modSp">
        <pc:chgData name="Chloe Moss" userId="6a37564f-9946-481a-9434-4ec8061ace23" providerId="ADAL" clId="{FC058AE9-C78F-417F-91E8-DA51BBD2CD3A}" dt="2023-09-04T14:52:22.817" v="647" actId="20577"/>
        <pc:sldMkLst>
          <pc:docMk/>
          <pc:sldMk cId="3763683837" sldId="257"/>
        </pc:sldMkLst>
      </pc:sldChg>
      <pc:sldChg chg="modSp">
        <pc:chgData name="Chloe Moss" userId="6a37564f-9946-481a-9434-4ec8061ace23" providerId="ADAL" clId="{FC058AE9-C78F-417F-91E8-DA51BBD2CD3A}" dt="2023-09-04T14:16:51.493" v="344" actId="20577"/>
        <pc:sldMkLst>
          <pc:docMk/>
          <pc:sldMk cId="4180488576" sldId="258"/>
        </pc:sldMkLst>
      </pc:sldChg>
      <pc:sldChg chg="modSp">
        <pc:chgData name="Chloe Moss" userId="6a37564f-9946-481a-9434-4ec8061ace23" providerId="ADAL" clId="{FC058AE9-C78F-417F-91E8-DA51BBD2CD3A}" dt="2023-09-12T11:49:05.391" v="701" actId="20577"/>
        <pc:sldMkLst>
          <pc:docMk/>
          <pc:sldMk cId="3621175214" sldId="259"/>
        </pc:sldMkLst>
      </pc:sldChg>
      <pc:sldChg chg="modSp">
        <pc:chgData name="Chloe Moss" userId="6a37564f-9946-481a-9434-4ec8061ace23" providerId="ADAL" clId="{FC058AE9-C78F-417F-91E8-DA51BBD2CD3A}" dt="2023-09-04T14:15:57.960" v="338" actId="20577"/>
        <pc:sldMkLst>
          <pc:docMk/>
          <pc:sldMk cId="912398953" sldId="261"/>
        </pc:sldMkLst>
      </pc:sldChg>
      <pc:sldChg chg="modSp">
        <pc:chgData name="Chloe Moss" userId="6a37564f-9946-481a-9434-4ec8061ace23" providerId="ADAL" clId="{FC058AE9-C78F-417F-91E8-DA51BBD2CD3A}" dt="2023-09-04T14:58:05.088" v="693" actId="20577"/>
        <pc:sldMkLst>
          <pc:docMk/>
          <pc:sldMk cId="2867011927" sldId="262"/>
        </pc:sldMkLst>
      </pc:sldChg>
      <pc:sldChg chg="modSp">
        <pc:chgData name="Chloe Moss" userId="6a37564f-9946-481a-9434-4ec8061ace23" providerId="ADAL" clId="{FC058AE9-C78F-417F-91E8-DA51BBD2CD3A}" dt="2023-09-04T14:17:24.046" v="353" actId="20577"/>
        <pc:sldMkLst>
          <pc:docMk/>
          <pc:sldMk cId="1813961980" sldId="263"/>
        </pc:sldMkLst>
      </pc:sldChg>
      <pc:sldChg chg="modSp">
        <pc:chgData name="Chloe Moss" userId="6a37564f-9946-481a-9434-4ec8061ace23" providerId="ADAL" clId="{FC058AE9-C78F-417F-91E8-DA51BBD2CD3A}" dt="2023-09-12T13:29:34.075" v="702" actId="20577"/>
        <pc:sldMkLst>
          <pc:docMk/>
          <pc:sldMk cId="2324536404" sldId="264"/>
        </pc:sldMkLst>
      </pc:sldChg>
      <pc:sldChg chg="modSp">
        <pc:chgData name="Chloe Moss" userId="6a37564f-9946-481a-9434-4ec8061ace23" providerId="ADAL" clId="{FC058AE9-C78F-417F-91E8-DA51BBD2CD3A}" dt="2023-09-04T14:48:35.140" v="542" actId="20577"/>
        <pc:sldMkLst>
          <pc:docMk/>
          <pc:sldMk cId="3248935928" sldId="266"/>
        </pc:sldMkLst>
      </pc:sldChg>
      <pc:sldChg chg="modSp">
        <pc:chgData name="Chloe Moss" userId="6a37564f-9946-481a-9434-4ec8061ace23" providerId="ADAL" clId="{FC058AE9-C78F-417F-91E8-DA51BBD2CD3A}" dt="2023-09-12T11:48:54.099" v="699" actId="20577"/>
        <pc:sldMkLst>
          <pc:docMk/>
          <pc:sldMk cId="1199750276" sldId="267"/>
        </pc:sldMkLst>
      </pc:sldChg>
      <pc:sldChg chg="addSp modSp">
        <pc:chgData name="Chloe Moss" userId="6a37564f-9946-481a-9434-4ec8061ace23" providerId="ADAL" clId="{FC058AE9-C78F-417F-91E8-DA51BBD2CD3A}" dt="2023-09-04T14:14:57.637" v="309" actId="1076"/>
        <pc:sldMkLst>
          <pc:docMk/>
          <pc:sldMk cId="3619234538" sldId="270"/>
        </pc:sldMkLst>
      </pc:sldChg>
      <pc:sldChg chg="addSp modSp">
        <pc:chgData name="Chloe Moss" userId="6a37564f-9946-481a-9434-4ec8061ace23" providerId="ADAL" clId="{FC058AE9-C78F-417F-91E8-DA51BBD2CD3A}" dt="2023-09-04T15:05:17.188" v="697" actId="1076"/>
        <pc:sldMkLst>
          <pc:docMk/>
          <pc:sldMk cId="1801064626" sldId="271"/>
        </pc:sldMkLst>
      </pc:sldChg>
      <pc:sldChg chg="modSp">
        <pc:chgData name="Chloe Moss" userId="6a37564f-9946-481a-9434-4ec8061ace23" providerId="ADAL" clId="{FC058AE9-C78F-417F-91E8-DA51BBD2CD3A}" dt="2023-09-04T14:49:00.668" v="563" actId="20577"/>
        <pc:sldMkLst>
          <pc:docMk/>
          <pc:sldMk cId="634013659" sldId="272"/>
        </pc:sldMkLst>
      </pc:sldChg>
      <pc:sldChg chg="modSp add">
        <pc:chgData name="Chloe Moss" userId="6a37564f-9946-481a-9434-4ec8061ace23" providerId="ADAL" clId="{FC058AE9-C78F-417F-91E8-DA51BBD2CD3A}" dt="2023-09-04T14:56:59.212" v="686" actId="20577"/>
        <pc:sldMkLst>
          <pc:docMk/>
          <pc:sldMk cId="3780056071" sldId="27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27C87554-197F-4996-8F95-6219384447D3}"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345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455360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7C87554-197F-4996-8F95-6219384447D3}"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3173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7C87554-197F-4996-8F95-6219384447D3}"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678330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7C87554-197F-4996-8F95-6219384447D3}" type="datetimeFigureOut">
              <a:rPr lang="en-GB" smtClean="0"/>
              <a:t>11/09/2025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196579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C87554-197F-4996-8F95-6219384447D3}" type="datetimeFigureOut">
              <a:rPr lang="en-GB" smtClean="0"/>
              <a:t>11/09/2025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425121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7C87554-197F-4996-8F95-6219384447D3}" type="datetimeFigureOut">
              <a:rPr lang="en-GB" smtClean="0"/>
              <a:t>11/09/2025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516770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7C87554-197F-4996-8F95-6219384447D3}" type="datetimeFigureOut">
              <a:rPr lang="en-GB" smtClean="0"/>
              <a:t>11/09/2025</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D812A40-6D1A-48B0-AF54-5A2D53FBA794}" type="slidenum">
              <a:rPr lang="en-GB" smtClean="0"/>
              <a:t>‹#›</a:t>
            </a:fld>
            <a:endParaRPr lang="en-GB"/>
          </a:p>
        </p:txBody>
      </p:sp>
    </p:spTree>
    <p:extLst>
      <p:ext uri="{BB962C8B-B14F-4D97-AF65-F5344CB8AC3E}">
        <p14:creationId xmlns:p14="http://schemas.microsoft.com/office/powerpoint/2010/main" val="3520872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7C87554-197F-4996-8F95-6219384447D3}"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989180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688425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7C87554-197F-4996-8F95-6219384447D3}"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404294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7C87554-197F-4996-8F95-6219384447D3}" type="datetimeFigureOut">
              <a:rPr lang="en-GB" smtClean="0"/>
              <a:t>11/09/2025</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D812A40-6D1A-48B0-AF54-5A2D53FBA794}"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7956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5060" y="281959"/>
            <a:ext cx="9144000" cy="2387600"/>
          </a:xfrm>
        </p:spPr>
        <p:txBody>
          <a:bodyPr>
            <a:noAutofit/>
          </a:bodyPr>
          <a:lstStyle/>
          <a:p>
            <a:pPr algn="ctr"/>
            <a:r>
              <a:rPr lang="en-GB">
                <a:latin typeface="NTPrintfk" panose="03000400000000000000" pitchFamily="66" charset="0"/>
              </a:rPr>
              <a:t>Welcome to Year 4!</a:t>
            </a:r>
            <a:endParaRPr lang="en-GB" sz="4000">
              <a:latin typeface="NTPrintfk" panose="03000400000000000000" pitchFamily="66" charset="0"/>
            </a:endParaRPr>
          </a:p>
        </p:txBody>
      </p:sp>
      <p:pic>
        <p:nvPicPr>
          <p:cNvPr id="3" name="Picture 2">
            <a:extLst>
              <a:ext uri="{FF2B5EF4-FFF2-40B4-BE49-F238E27FC236}">
                <a16:creationId xmlns:a16="http://schemas.microsoft.com/office/drawing/2014/main" id="{806D058A-7BA7-45B6-8834-7B13BB788B62}"/>
              </a:ext>
            </a:extLst>
          </p:cNvPr>
          <p:cNvPicPr>
            <a:picLocks noChangeAspect="1"/>
          </p:cNvPicPr>
          <p:nvPr/>
        </p:nvPicPr>
        <p:blipFill>
          <a:blip r:embed="rId2"/>
          <a:stretch>
            <a:fillRect/>
          </a:stretch>
        </p:blipFill>
        <p:spPr>
          <a:xfrm>
            <a:off x="4446495" y="2603267"/>
            <a:ext cx="2602532" cy="2778974"/>
          </a:xfrm>
          <a:prstGeom prst="rect">
            <a:avLst/>
          </a:prstGeom>
        </p:spPr>
      </p:pic>
    </p:spTree>
    <p:extLst>
      <p:ext uri="{BB962C8B-B14F-4D97-AF65-F5344CB8AC3E}">
        <p14:creationId xmlns:p14="http://schemas.microsoft.com/office/powerpoint/2010/main" val="2475904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BB166A7-B7D4-FC5F-558C-B595A66F38EC}"/>
              </a:ext>
            </a:extLst>
          </p:cNvPr>
          <p:cNvSpPr txBox="1"/>
          <p:nvPr/>
        </p:nvSpPr>
        <p:spPr>
          <a:xfrm>
            <a:off x="2367280" y="5313715"/>
            <a:ext cx="7457440" cy="584775"/>
          </a:xfrm>
          <a:prstGeom prst="rect">
            <a:avLst/>
          </a:prstGeom>
          <a:noFill/>
        </p:spPr>
        <p:txBody>
          <a:bodyPr wrap="square" rtlCol="0">
            <a:spAutoFit/>
          </a:bodyPr>
          <a:lstStyle/>
          <a:p>
            <a:pPr algn="ctr"/>
            <a:r>
              <a:rPr lang="en-GB" sz="2800" b="1" dirty="0"/>
              <a:t>         </a:t>
            </a:r>
            <a:r>
              <a:rPr lang="en-GB" sz="3200" b="1" dirty="0">
                <a:latin typeface="NTPrintfk" panose="03000400000000000000" pitchFamily="66" charset="0"/>
              </a:rPr>
              <a:t>Our Timings: 8.40am – 3.10pm</a:t>
            </a:r>
          </a:p>
        </p:txBody>
      </p:sp>
      <p:sp>
        <p:nvSpPr>
          <p:cNvPr id="2" name="TextBox 1">
            <a:extLst>
              <a:ext uri="{FF2B5EF4-FFF2-40B4-BE49-F238E27FC236}">
                <a16:creationId xmlns:a16="http://schemas.microsoft.com/office/drawing/2014/main" id="{8B5AFD09-2745-A151-18EB-95016FBF3C42}"/>
              </a:ext>
            </a:extLst>
          </p:cNvPr>
          <p:cNvSpPr txBox="1"/>
          <p:nvPr/>
        </p:nvSpPr>
        <p:spPr>
          <a:xfrm>
            <a:off x="1468582" y="609600"/>
            <a:ext cx="9310254" cy="2862322"/>
          </a:xfrm>
          <a:prstGeom prst="rect">
            <a:avLst/>
          </a:prstGeom>
          <a:noFill/>
        </p:spPr>
        <p:txBody>
          <a:bodyPr wrap="square" rtlCol="0">
            <a:spAutoFit/>
          </a:bodyPr>
          <a:lstStyle/>
          <a:p>
            <a:pPr algn="ctr"/>
            <a:r>
              <a:rPr lang="en-GB" sz="3600" b="1" dirty="0">
                <a:latin typeface="NTPrintfk" panose="03000400000000000000" pitchFamily="66" charset="0"/>
              </a:rPr>
              <a:t>Teachers</a:t>
            </a:r>
          </a:p>
          <a:p>
            <a:pPr algn="ctr"/>
            <a:endParaRPr lang="en-GB" sz="3600" b="1" dirty="0">
              <a:latin typeface="NTPrintfk" panose="03000400000000000000" pitchFamily="66" charset="0"/>
            </a:endParaRPr>
          </a:p>
          <a:p>
            <a:pPr algn="ctr"/>
            <a:r>
              <a:rPr lang="en-GB" sz="3600" b="1" dirty="0">
                <a:latin typeface="NTPrintfk" panose="03000400000000000000" pitchFamily="66" charset="0"/>
              </a:rPr>
              <a:t>Mr Graham (Class 9) and Miss Burns (Class 10)</a:t>
            </a:r>
          </a:p>
          <a:p>
            <a:pPr algn="ctr"/>
            <a:endParaRPr lang="en-GB" sz="3600" b="1" dirty="0">
              <a:latin typeface="NTPrintfk" panose="03000400000000000000" pitchFamily="66" charset="0"/>
            </a:endParaRPr>
          </a:p>
          <a:p>
            <a:pPr algn="ctr"/>
            <a:r>
              <a:rPr lang="en-GB" sz="3600" b="1" dirty="0">
                <a:latin typeface="NTPrintfk" panose="03000400000000000000" pitchFamily="66" charset="0"/>
              </a:rPr>
              <a:t>Supported by Mrs Durkin</a:t>
            </a:r>
          </a:p>
        </p:txBody>
      </p:sp>
    </p:spTree>
    <p:extLst>
      <p:ext uri="{BB962C8B-B14F-4D97-AF65-F5344CB8AC3E}">
        <p14:creationId xmlns:p14="http://schemas.microsoft.com/office/powerpoint/2010/main" val="3301734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65719"/>
            <a:ext cx="11722762" cy="6186309"/>
          </a:xfrm>
          <a:prstGeom prst="rect">
            <a:avLst/>
          </a:prstGeom>
          <a:noFill/>
        </p:spPr>
        <p:txBody>
          <a:bodyPr wrap="square" rtlCol="0">
            <a:spAutoFit/>
          </a:bodyPr>
          <a:lstStyle/>
          <a:p>
            <a:r>
              <a:rPr lang="en-GB" sz="3600" b="1" u="sng">
                <a:latin typeface="NTPrintfk" panose="03000400000000000000" pitchFamily="66" charset="0"/>
              </a:rPr>
              <a:t>What will my child be learning?</a:t>
            </a:r>
          </a:p>
          <a:p>
            <a:endParaRPr lang="en-GB" sz="3600">
              <a:latin typeface="NTPrintfk" panose="03000400000000000000" pitchFamily="66" charset="0"/>
            </a:endParaRPr>
          </a:p>
          <a:p>
            <a:r>
              <a:rPr lang="en-GB" sz="3600">
                <a:latin typeface="NTPrintfk" panose="03000400000000000000" pitchFamily="66" charset="0"/>
              </a:rPr>
              <a:t>In Autumn term, our topic is Ancient Greece. We will be learning about early democracy, beliefs, art, theatre, war and much more in this era. This topic involves a fantastic trip to Leeds City Museum which will be on the 17</a:t>
            </a:r>
            <a:r>
              <a:rPr lang="en-GB" sz="3600" baseline="30000">
                <a:latin typeface="NTPrintfk" panose="03000400000000000000" pitchFamily="66" charset="0"/>
              </a:rPr>
              <a:t>th</a:t>
            </a:r>
            <a:r>
              <a:rPr lang="en-GB" sz="3600">
                <a:latin typeface="NTPrintfk" panose="03000400000000000000" pitchFamily="66" charset="0"/>
              </a:rPr>
              <a:t> October - we also have expert visitors in school. We had our first visitor on Monday so look out for photos of what we did on the class pages of our website.</a:t>
            </a:r>
          </a:p>
          <a:p>
            <a:endParaRPr lang="en-GB" sz="3600">
              <a:latin typeface="NTPrintfk" panose="03000400000000000000" pitchFamily="66" charset="0"/>
            </a:endParaRPr>
          </a:p>
          <a:p>
            <a:r>
              <a:rPr lang="en-GB" sz="3600">
                <a:latin typeface="NTPrintfk" panose="03000400000000000000" pitchFamily="66" charset="0"/>
              </a:rPr>
              <a:t>Home learning mats can be found in the home learning diary and are added to the class page on the school website each half term, linking to the new topic.</a:t>
            </a:r>
          </a:p>
        </p:txBody>
      </p:sp>
    </p:spTree>
    <p:extLst>
      <p:ext uri="{BB962C8B-B14F-4D97-AF65-F5344CB8AC3E}">
        <p14:creationId xmlns:p14="http://schemas.microsoft.com/office/powerpoint/2010/main" val="1199750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C23401-1B17-42E9-803A-115306A788F1}"/>
              </a:ext>
            </a:extLst>
          </p:cNvPr>
          <p:cNvSpPr/>
          <p:nvPr/>
        </p:nvSpPr>
        <p:spPr>
          <a:xfrm>
            <a:off x="321575" y="205298"/>
            <a:ext cx="4370427" cy="707886"/>
          </a:xfrm>
          <a:prstGeom prst="rect">
            <a:avLst/>
          </a:prstGeom>
        </p:spPr>
        <p:txBody>
          <a:bodyPr wrap="none">
            <a:spAutoFit/>
          </a:bodyPr>
          <a:lstStyle/>
          <a:p>
            <a:r>
              <a:rPr lang="en-GB" sz="4000" b="1" u="sng">
                <a:latin typeface="NTPrintfk" panose="03000400000000000000" pitchFamily="66" charset="0"/>
              </a:rPr>
              <a:t>Year 4 home learning grid</a:t>
            </a:r>
          </a:p>
        </p:txBody>
      </p:sp>
      <p:pic>
        <p:nvPicPr>
          <p:cNvPr id="3" name="Picture 2">
            <a:extLst>
              <a:ext uri="{FF2B5EF4-FFF2-40B4-BE49-F238E27FC236}">
                <a16:creationId xmlns:a16="http://schemas.microsoft.com/office/drawing/2014/main" id="{753395EF-C0B9-4EA3-8D47-5ABAB28DE6A1}"/>
              </a:ext>
            </a:extLst>
          </p:cNvPr>
          <p:cNvPicPr>
            <a:picLocks noChangeAspect="1"/>
          </p:cNvPicPr>
          <p:nvPr/>
        </p:nvPicPr>
        <p:blipFill>
          <a:blip r:embed="rId2"/>
          <a:stretch>
            <a:fillRect/>
          </a:stretch>
        </p:blipFill>
        <p:spPr>
          <a:xfrm>
            <a:off x="2028083" y="861467"/>
            <a:ext cx="8135834" cy="5791235"/>
          </a:xfrm>
          <a:prstGeom prst="rect">
            <a:avLst/>
          </a:prstGeom>
        </p:spPr>
      </p:pic>
    </p:spTree>
    <p:extLst>
      <p:ext uri="{BB962C8B-B14F-4D97-AF65-F5344CB8AC3E}">
        <p14:creationId xmlns:p14="http://schemas.microsoft.com/office/powerpoint/2010/main" val="1801064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07B13-4996-57E9-73E5-D30DB71BB319}"/>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573CD30-0B05-463A-4828-18770215C6CB}"/>
              </a:ext>
            </a:extLst>
          </p:cNvPr>
          <p:cNvSpPr/>
          <p:nvPr/>
        </p:nvSpPr>
        <p:spPr>
          <a:xfrm>
            <a:off x="321575" y="205298"/>
            <a:ext cx="4936288" cy="707886"/>
          </a:xfrm>
          <a:prstGeom prst="rect">
            <a:avLst/>
          </a:prstGeom>
        </p:spPr>
        <p:txBody>
          <a:bodyPr wrap="none" lIns="91440" tIns="45720" rIns="91440" bIns="45720" anchor="t">
            <a:spAutoFit/>
          </a:bodyPr>
          <a:lstStyle/>
          <a:p>
            <a:r>
              <a:rPr lang="en-GB" sz="4000" b="1" u="sng" dirty="0">
                <a:latin typeface="NTPrintfk"/>
              </a:rPr>
              <a:t>Year 4 Climate Learning Mat</a:t>
            </a:r>
          </a:p>
        </p:txBody>
      </p:sp>
      <p:sp>
        <p:nvSpPr>
          <p:cNvPr id="5" name="TextBox 4">
            <a:extLst>
              <a:ext uri="{FF2B5EF4-FFF2-40B4-BE49-F238E27FC236}">
                <a16:creationId xmlns:a16="http://schemas.microsoft.com/office/drawing/2014/main" id="{8A86500F-D785-A591-FE4C-A95D8B4FAACA}"/>
              </a:ext>
            </a:extLst>
          </p:cNvPr>
          <p:cNvSpPr txBox="1"/>
          <p:nvPr/>
        </p:nvSpPr>
        <p:spPr>
          <a:xfrm>
            <a:off x="8184124" y="814271"/>
            <a:ext cx="350551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Calibri"/>
                <a:cs typeface="Calibri"/>
              </a:rPr>
              <a:t>In November, there will be a whole school climate joy day. </a:t>
            </a:r>
          </a:p>
          <a:p>
            <a:r>
              <a:rPr lang="en-GB" dirty="0">
                <a:ea typeface="Calibri"/>
                <a:cs typeface="Calibri"/>
              </a:rPr>
              <a:t>Year 4 will be taking part in a climate related programme called ‘Green Schools'.</a:t>
            </a:r>
          </a:p>
        </p:txBody>
      </p:sp>
      <p:pic>
        <p:nvPicPr>
          <p:cNvPr id="6" name="Picture 5">
            <a:extLst>
              <a:ext uri="{FF2B5EF4-FFF2-40B4-BE49-F238E27FC236}">
                <a16:creationId xmlns:a16="http://schemas.microsoft.com/office/drawing/2014/main" id="{70DF2E20-1812-5BA1-618F-A044B2628BEB}"/>
              </a:ext>
            </a:extLst>
          </p:cNvPr>
          <p:cNvPicPr>
            <a:picLocks noChangeAspect="1"/>
          </p:cNvPicPr>
          <p:nvPr/>
        </p:nvPicPr>
        <p:blipFill>
          <a:blip r:embed="rId2"/>
          <a:stretch>
            <a:fillRect/>
          </a:stretch>
        </p:blipFill>
        <p:spPr>
          <a:xfrm>
            <a:off x="502366" y="913184"/>
            <a:ext cx="7469601" cy="5228134"/>
          </a:xfrm>
          <a:prstGeom prst="rect">
            <a:avLst/>
          </a:prstGeom>
        </p:spPr>
      </p:pic>
    </p:spTree>
    <p:extLst>
      <p:ext uri="{BB962C8B-B14F-4D97-AF65-F5344CB8AC3E}">
        <p14:creationId xmlns:p14="http://schemas.microsoft.com/office/powerpoint/2010/main" val="158527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FCC238-B0AC-454C-A628-B0014CB8C9FE}"/>
              </a:ext>
            </a:extLst>
          </p:cNvPr>
          <p:cNvSpPr/>
          <p:nvPr/>
        </p:nvSpPr>
        <p:spPr>
          <a:xfrm>
            <a:off x="330540" y="1162981"/>
            <a:ext cx="4767202" cy="707886"/>
          </a:xfrm>
          <a:prstGeom prst="rect">
            <a:avLst/>
          </a:prstGeom>
        </p:spPr>
        <p:txBody>
          <a:bodyPr wrap="none">
            <a:spAutoFit/>
          </a:bodyPr>
          <a:lstStyle/>
          <a:p>
            <a:r>
              <a:rPr lang="en-GB" sz="4000" b="1" u="sng">
                <a:latin typeface="NTPrintfk" panose="03000400000000000000" pitchFamily="66" charset="0"/>
              </a:rPr>
              <a:t>Year 4 Golden Opportunities</a:t>
            </a:r>
          </a:p>
        </p:txBody>
      </p:sp>
      <p:sp>
        <p:nvSpPr>
          <p:cNvPr id="3" name="Rectangle 2">
            <a:extLst>
              <a:ext uri="{FF2B5EF4-FFF2-40B4-BE49-F238E27FC236}">
                <a16:creationId xmlns:a16="http://schemas.microsoft.com/office/drawing/2014/main" id="{86B0C4C3-553C-48ED-A358-92EEA9C00262}"/>
              </a:ext>
            </a:extLst>
          </p:cNvPr>
          <p:cNvSpPr/>
          <p:nvPr/>
        </p:nvSpPr>
        <p:spPr>
          <a:xfrm>
            <a:off x="6592517" y="1162981"/>
            <a:ext cx="5268943" cy="707886"/>
          </a:xfrm>
          <a:prstGeom prst="rect">
            <a:avLst/>
          </a:prstGeom>
        </p:spPr>
        <p:txBody>
          <a:bodyPr wrap="none">
            <a:spAutoFit/>
          </a:bodyPr>
          <a:lstStyle/>
          <a:p>
            <a:r>
              <a:rPr lang="en-GB" sz="4000" b="1" u="sng">
                <a:latin typeface="NTPrintfk" panose="03000400000000000000" pitchFamily="66" charset="0"/>
              </a:rPr>
              <a:t>Beechwood Golden Opportunities</a:t>
            </a:r>
          </a:p>
        </p:txBody>
      </p:sp>
      <p:sp>
        <p:nvSpPr>
          <p:cNvPr id="4" name="Rectangle 3">
            <a:extLst>
              <a:ext uri="{FF2B5EF4-FFF2-40B4-BE49-F238E27FC236}">
                <a16:creationId xmlns:a16="http://schemas.microsoft.com/office/drawing/2014/main" id="{1F70E99D-C03F-47CE-965E-FD8DABBC20D2}"/>
              </a:ext>
            </a:extLst>
          </p:cNvPr>
          <p:cNvSpPr/>
          <p:nvPr/>
        </p:nvSpPr>
        <p:spPr>
          <a:xfrm>
            <a:off x="134470" y="101441"/>
            <a:ext cx="11878235" cy="1200329"/>
          </a:xfrm>
          <a:prstGeom prst="rect">
            <a:avLst/>
          </a:prstGeom>
        </p:spPr>
        <p:txBody>
          <a:bodyPr wrap="square">
            <a:spAutoFit/>
          </a:bodyPr>
          <a:lstStyle/>
          <a:p>
            <a:r>
              <a:rPr lang="en-GB" sz="2400">
                <a:latin typeface="NTPrintfk" panose="03000400000000000000" pitchFamily="66" charset="0"/>
              </a:rPr>
              <a:t>We also have Golden Opportunities which they will tick off as the year progresses. These can also be found in the home learning diaries alongside our Beechwood Golden Opportunities which children will tick off by the end of their time at Beechwood. </a:t>
            </a:r>
          </a:p>
        </p:txBody>
      </p:sp>
      <p:pic>
        <p:nvPicPr>
          <p:cNvPr id="5" name="Picture 4">
            <a:extLst>
              <a:ext uri="{FF2B5EF4-FFF2-40B4-BE49-F238E27FC236}">
                <a16:creationId xmlns:a16="http://schemas.microsoft.com/office/drawing/2014/main" id="{A1EEDD8B-4514-48CC-A60E-E1181E37A464}"/>
              </a:ext>
            </a:extLst>
          </p:cNvPr>
          <p:cNvPicPr>
            <a:picLocks noChangeAspect="1"/>
          </p:cNvPicPr>
          <p:nvPr/>
        </p:nvPicPr>
        <p:blipFill>
          <a:blip r:embed="rId2"/>
          <a:stretch>
            <a:fillRect/>
          </a:stretch>
        </p:blipFill>
        <p:spPr>
          <a:xfrm>
            <a:off x="1060482" y="1870867"/>
            <a:ext cx="3307318" cy="4720842"/>
          </a:xfrm>
          <a:prstGeom prst="rect">
            <a:avLst/>
          </a:prstGeom>
        </p:spPr>
      </p:pic>
      <p:pic>
        <p:nvPicPr>
          <p:cNvPr id="6" name="Picture 5">
            <a:extLst>
              <a:ext uri="{FF2B5EF4-FFF2-40B4-BE49-F238E27FC236}">
                <a16:creationId xmlns:a16="http://schemas.microsoft.com/office/drawing/2014/main" id="{E38CDEFA-2E2C-4541-BF74-B36F70B7680D}"/>
              </a:ext>
            </a:extLst>
          </p:cNvPr>
          <p:cNvPicPr>
            <a:picLocks noChangeAspect="1"/>
          </p:cNvPicPr>
          <p:nvPr/>
        </p:nvPicPr>
        <p:blipFill>
          <a:blip r:embed="rId3"/>
          <a:stretch>
            <a:fillRect/>
          </a:stretch>
        </p:blipFill>
        <p:spPr>
          <a:xfrm>
            <a:off x="7567814" y="1870867"/>
            <a:ext cx="3318348" cy="4721004"/>
          </a:xfrm>
          <a:prstGeom prst="rect">
            <a:avLst/>
          </a:prstGeom>
        </p:spPr>
      </p:pic>
    </p:spTree>
    <p:extLst>
      <p:ext uri="{BB962C8B-B14F-4D97-AF65-F5344CB8AC3E}">
        <p14:creationId xmlns:p14="http://schemas.microsoft.com/office/powerpoint/2010/main" val="3619234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6740307"/>
          </a:xfrm>
          <a:prstGeom prst="rect">
            <a:avLst/>
          </a:prstGeom>
          <a:noFill/>
        </p:spPr>
        <p:txBody>
          <a:bodyPr wrap="square" rtlCol="0">
            <a:spAutoFit/>
          </a:bodyPr>
          <a:lstStyle/>
          <a:p>
            <a:r>
              <a:rPr lang="en-GB" sz="3600" b="1" u="sng">
                <a:latin typeface="NTPrintfk" panose="03000400000000000000" pitchFamily="66" charset="0"/>
              </a:rPr>
              <a:t>How can I support my child at home?</a:t>
            </a:r>
          </a:p>
          <a:p>
            <a:r>
              <a:rPr lang="en-GB" sz="3600">
                <a:latin typeface="NTPrintfk" panose="03000400000000000000" pitchFamily="66" charset="0"/>
              </a:rPr>
              <a:t>Spellings are given out every Monday and children should practise these at home as well as at school. They should bring completed spellings back on Friday for our spelling test. </a:t>
            </a:r>
          </a:p>
          <a:p>
            <a:r>
              <a:rPr lang="en-GB" sz="3600">
                <a:latin typeface="NTPrintfk" panose="03000400000000000000" pitchFamily="66" charset="0"/>
              </a:rPr>
              <a:t>Maths homework will be set weekly on Mondays and is due back the following Monday.</a:t>
            </a:r>
          </a:p>
          <a:p>
            <a:r>
              <a:rPr lang="en-GB" sz="3600">
                <a:latin typeface="NTPrintfk" panose="03000400000000000000" pitchFamily="66" charset="0"/>
              </a:rPr>
              <a:t>Please record homework and home reading in the home learning diaries and make sure your child brings these to school each day. </a:t>
            </a:r>
          </a:p>
          <a:p>
            <a:r>
              <a:rPr lang="en-GB" sz="3600">
                <a:latin typeface="NTPrintfk" panose="03000400000000000000" pitchFamily="66" charset="0"/>
              </a:rPr>
              <a:t>Please continue to practise times tables with your child- up to 12 x 12, both multiplication and division facts. </a:t>
            </a:r>
          </a:p>
          <a:p>
            <a:endParaRPr lang="en-GB" sz="3600">
              <a:latin typeface="NTPrintfk" panose="03000400000000000000" pitchFamily="66" charset="0"/>
            </a:endParaRPr>
          </a:p>
        </p:txBody>
      </p:sp>
    </p:spTree>
    <p:extLst>
      <p:ext uri="{BB962C8B-B14F-4D97-AF65-F5344CB8AC3E}">
        <p14:creationId xmlns:p14="http://schemas.microsoft.com/office/powerpoint/2010/main" val="912398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6689" y="210026"/>
            <a:ext cx="11840840" cy="5324535"/>
          </a:xfrm>
          <a:prstGeom prst="rect">
            <a:avLst/>
          </a:prstGeom>
          <a:noFill/>
        </p:spPr>
        <p:txBody>
          <a:bodyPr wrap="square" rtlCol="0">
            <a:spAutoFit/>
          </a:bodyPr>
          <a:lstStyle/>
          <a:p>
            <a:r>
              <a:rPr lang="en-GB" sz="2800" b="1" u="sng">
                <a:latin typeface="NTPrintfk" panose="03000400000000000000" pitchFamily="66" charset="0"/>
              </a:rPr>
              <a:t>Statutory testing</a:t>
            </a:r>
          </a:p>
          <a:p>
            <a:r>
              <a:rPr lang="en-GB" sz="2800">
                <a:latin typeface="NTPrintfk" panose="03000400000000000000" pitchFamily="66" charset="0"/>
              </a:rPr>
              <a:t>The Multiplication Tables Check (MTC) is a key stage 2 assessment taken by Year 4 pupils at the end of year 4 (in June). The MTC’s purpose is to check whether their times tables knowledge is at the expected level. This is done in all primary schools in England.</a:t>
            </a:r>
          </a:p>
          <a:p>
            <a:r>
              <a:rPr lang="en-GB" sz="2800">
                <a:latin typeface="NTPrintfk" panose="03000400000000000000" pitchFamily="66" charset="0"/>
              </a:rPr>
              <a:t>    The Multiplication Times Tables Check is an online test where children are asked 25 questions on times tables 2 to 12. </a:t>
            </a:r>
          </a:p>
          <a:p>
            <a:r>
              <a:rPr lang="en-GB" sz="2800">
                <a:latin typeface="NTPrintfk" panose="03000400000000000000" pitchFamily="66" charset="0"/>
              </a:rPr>
              <a:t>     For every question, children have 6 seconds to answer, and in between the questions, there is a 3-second rest. </a:t>
            </a:r>
          </a:p>
          <a:p>
            <a:r>
              <a:rPr lang="en-GB" sz="2800">
                <a:latin typeface="NTPrintfk" panose="03000400000000000000" pitchFamily="66" charset="0"/>
              </a:rPr>
              <a:t>    A good way to prepare is to start early and build a daily routine practising the times tables.</a:t>
            </a:r>
          </a:p>
          <a:p>
            <a:r>
              <a:rPr lang="en-GB" sz="2800">
                <a:solidFill>
                  <a:schemeClr val="accent4">
                    <a:lumMod val="50000"/>
                  </a:schemeClr>
                </a:solidFill>
                <a:latin typeface="NTPrintfk" panose="03000400000000000000" pitchFamily="66" charset="0"/>
              </a:rPr>
              <a:t>This will be a big focus of homework and arithmetic lessons in school and you can help your child by practicing regularly at home too.</a:t>
            </a:r>
          </a:p>
          <a:p>
            <a:r>
              <a:rPr lang="en-GB" sz="3200" b="1">
                <a:solidFill>
                  <a:srgbClr val="FF0000"/>
                </a:solidFill>
                <a:latin typeface="NTPrintfk" panose="03000400000000000000" pitchFamily="66" charset="0"/>
              </a:rPr>
              <a:t>Hit the Button, Sound Check on TTRS and www.timestables.co.uk</a:t>
            </a:r>
          </a:p>
        </p:txBody>
      </p:sp>
    </p:spTree>
    <p:extLst>
      <p:ext uri="{BB962C8B-B14F-4D97-AF65-F5344CB8AC3E}">
        <p14:creationId xmlns:p14="http://schemas.microsoft.com/office/powerpoint/2010/main" val="37636838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6689" y="-206534"/>
            <a:ext cx="11840840" cy="5262979"/>
          </a:xfrm>
          <a:prstGeom prst="rect">
            <a:avLst/>
          </a:prstGeom>
          <a:noFill/>
        </p:spPr>
        <p:txBody>
          <a:bodyPr wrap="square" rtlCol="0">
            <a:spAutoFit/>
          </a:bodyPr>
          <a:lstStyle/>
          <a:p>
            <a:endParaRPr lang="en-GB" sz="2800" b="1" u="sng" dirty="0">
              <a:latin typeface="NTPrintfk" panose="03000400000000000000" pitchFamily="66" charset="0"/>
            </a:endParaRPr>
          </a:p>
          <a:p>
            <a:endParaRPr lang="en-GB" sz="2800" b="1" u="sng" dirty="0">
              <a:latin typeface="NTPrintfk" panose="03000400000000000000" pitchFamily="66" charset="0"/>
            </a:endParaRPr>
          </a:p>
          <a:p>
            <a:r>
              <a:rPr lang="en-GB" sz="2800" b="1" u="sng" dirty="0">
                <a:latin typeface="NTPrintfk" panose="03000400000000000000" pitchFamily="66" charset="0"/>
              </a:rPr>
              <a:t>Swimming – Spring Term</a:t>
            </a:r>
            <a:br>
              <a:rPr lang="en-GB" sz="2800" b="1" u="sng" dirty="0">
                <a:latin typeface="NTPrintfk" panose="03000400000000000000" pitchFamily="66" charset="0"/>
              </a:rPr>
            </a:br>
            <a:endParaRPr lang="en-GB" sz="2800" dirty="0">
              <a:latin typeface="NTPrintfk" panose="03000400000000000000" pitchFamily="66" charset="0"/>
            </a:endParaRPr>
          </a:p>
          <a:p>
            <a:r>
              <a:rPr lang="en-GB" sz="2800" dirty="0">
                <a:latin typeface="NTPrintfk" panose="03000400000000000000" pitchFamily="66" charset="0"/>
              </a:rPr>
              <a:t>Swimming will take place at </a:t>
            </a:r>
            <a:r>
              <a:rPr lang="en-GB" sz="2800" dirty="0" err="1">
                <a:latin typeface="NTPrintfk" panose="03000400000000000000" pitchFamily="66" charset="0"/>
              </a:rPr>
              <a:t>Fearnville</a:t>
            </a:r>
            <a:r>
              <a:rPr lang="en-GB" sz="2800" dirty="0">
                <a:latin typeface="NTPrintfk" panose="03000400000000000000" pitchFamily="66" charset="0"/>
              </a:rPr>
              <a:t> Leisure Centre and this is part of the KS2 P.E. National Curriculum. Each class will swim for a 30-minute session each Wednesday morning except for the first and last week of each full term. The lessons are taught by trained swimming teachers from the pool and Beechwood staff. The children are split into smaller groups for the lessons.</a:t>
            </a:r>
          </a:p>
          <a:p>
            <a:r>
              <a:rPr lang="en-GB" sz="2800" dirty="0">
                <a:latin typeface="NTPrintfk" panose="03000400000000000000" pitchFamily="66" charset="0"/>
              </a:rPr>
              <a:t>    Pupils need to bring a towel to school each week in a bag that they can put their clothes in. They do not need any money.</a:t>
            </a:r>
          </a:p>
          <a:p>
            <a:r>
              <a:rPr lang="en-GB" sz="2800" dirty="0">
                <a:latin typeface="NTPrintfk" panose="03000400000000000000" pitchFamily="66" charset="0"/>
              </a:rPr>
              <a:t>    Please send children to school wearing their swimming costumes under their normal clothes as this makes changing at the pool more efficient. </a:t>
            </a:r>
          </a:p>
        </p:txBody>
      </p:sp>
      <p:pic>
        <p:nvPicPr>
          <p:cNvPr id="1026" name="Picture 2">
            <a:extLst>
              <a:ext uri="{FF2B5EF4-FFF2-40B4-BE49-F238E27FC236}">
                <a16:creationId xmlns:a16="http://schemas.microsoft.com/office/drawing/2014/main" id="{482BF132-DC5A-3B0F-0B9B-EE78F98150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5920" y="4945225"/>
            <a:ext cx="2709391" cy="17891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55F6973E-A024-6E82-547A-646E089B6A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39" y="4945225"/>
            <a:ext cx="1747521" cy="1586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0056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20895"/>
            <a:ext cx="11722762" cy="5078313"/>
          </a:xfrm>
          <a:prstGeom prst="rect">
            <a:avLst/>
          </a:prstGeom>
          <a:noFill/>
        </p:spPr>
        <p:txBody>
          <a:bodyPr wrap="square" rtlCol="0">
            <a:spAutoFit/>
          </a:bodyPr>
          <a:lstStyle/>
          <a:p>
            <a:r>
              <a:rPr lang="en-GB" sz="3200" b="1" u="sng">
                <a:latin typeface="NTPrintfk" panose="03000400000000000000" pitchFamily="66" charset="0"/>
              </a:rPr>
              <a:t>Where can I find out about events in school?</a:t>
            </a:r>
          </a:p>
          <a:p>
            <a:r>
              <a:rPr lang="en-GB" sz="3200">
                <a:latin typeface="NTPrintfk" panose="03000400000000000000" pitchFamily="66" charset="0"/>
              </a:rPr>
              <a:t>Important dates will be sent out via the school newsletter. </a:t>
            </a:r>
          </a:p>
          <a:p>
            <a:r>
              <a:rPr lang="en-GB" sz="3200">
                <a:latin typeface="NTPrintfk" panose="03000400000000000000" pitchFamily="66" charset="0"/>
              </a:rPr>
              <a:t>Class pages are updated regularly on the school website showing photos and updates of what your children have been learning about in school. We also have an Awards page to celebrate certificate winners each week.</a:t>
            </a:r>
          </a:p>
          <a:p>
            <a:r>
              <a:rPr lang="en-GB" sz="3200">
                <a:latin typeface="NTPrintfk" panose="03000400000000000000" pitchFamily="66" charset="0"/>
              </a:rPr>
              <a:t>Texts are sent home via my school app so please make sure you are signed up to this. </a:t>
            </a:r>
          </a:p>
          <a:p>
            <a:endParaRPr lang="en-GB" sz="3200">
              <a:latin typeface="NTPrintfk" panose="03000400000000000000" pitchFamily="66" charset="0"/>
            </a:endParaRPr>
          </a:p>
          <a:p>
            <a:endParaRPr lang="en-GB" sz="3600">
              <a:latin typeface="NTPrintfk" panose="03000400000000000000" pitchFamily="66" charset="0"/>
            </a:endParaRPr>
          </a:p>
        </p:txBody>
      </p:sp>
      <p:pic>
        <p:nvPicPr>
          <p:cNvPr id="3" name="Picture 2">
            <a:extLst>
              <a:ext uri="{FF2B5EF4-FFF2-40B4-BE49-F238E27FC236}">
                <a16:creationId xmlns:a16="http://schemas.microsoft.com/office/drawing/2014/main" id="{AECBA96E-69A2-408C-9831-108CC65E9322}"/>
              </a:ext>
            </a:extLst>
          </p:cNvPr>
          <p:cNvPicPr>
            <a:picLocks noChangeAspect="1"/>
          </p:cNvPicPr>
          <p:nvPr/>
        </p:nvPicPr>
        <p:blipFill>
          <a:blip r:embed="rId2"/>
          <a:stretch>
            <a:fillRect/>
          </a:stretch>
        </p:blipFill>
        <p:spPr>
          <a:xfrm>
            <a:off x="340659" y="4045048"/>
            <a:ext cx="6660776" cy="1932752"/>
          </a:xfrm>
          <a:prstGeom prst="rect">
            <a:avLst/>
          </a:prstGeom>
        </p:spPr>
      </p:pic>
      <p:pic>
        <p:nvPicPr>
          <p:cNvPr id="4" name="Picture 3">
            <a:extLst>
              <a:ext uri="{FF2B5EF4-FFF2-40B4-BE49-F238E27FC236}">
                <a16:creationId xmlns:a16="http://schemas.microsoft.com/office/drawing/2014/main" id="{75A1EF2C-9168-43F5-8DB3-DB9AD04BED8B}"/>
              </a:ext>
            </a:extLst>
          </p:cNvPr>
          <p:cNvPicPr>
            <a:picLocks noChangeAspect="1"/>
          </p:cNvPicPr>
          <p:nvPr/>
        </p:nvPicPr>
        <p:blipFill>
          <a:blip r:embed="rId3"/>
          <a:stretch>
            <a:fillRect/>
          </a:stretch>
        </p:blipFill>
        <p:spPr>
          <a:xfrm>
            <a:off x="5656730" y="4045048"/>
            <a:ext cx="5423573" cy="1999165"/>
          </a:xfrm>
          <a:prstGeom prst="rect">
            <a:avLst/>
          </a:prstGeom>
        </p:spPr>
      </p:pic>
    </p:spTree>
    <p:extLst>
      <p:ext uri="{BB962C8B-B14F-4D97-AF65-F5344CB8AC3E}">
        <p14:creationId xmlns:p14="http://schemas.microsoft.com/office/powerpoint/2010/main" val="21895368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5BDAF-B7EF-90FE-2315-06FB14045085}"/>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242E9CB-4CA9-CA24-75BE-04009B681F42}"/>
              </a:ext>
            </a:extLst>
          </p:cNvPr>
          <p:cNvSpPr txBox="1"/>
          <p:nvPr/>
        </p:nvSpPr>
        <p:spPr>
          <a:xfrm>
            <a:off x="200297" y="120895"/>
            <a:ext cx="11722762" cy="6063198"/>
          </a:xfrm>
          <a:prstGeom prst="rect">
            <a:avLst/>
          </a:prstGeom>
          <a:noFill/>
        </p:spPr>
        <p:txBody>
          <a:bodyPr wrap="square" rtlCol="0">
            <a:spAutoFit/>
          </a:bodyPr>
          <a:lstStyle/>
          <a:p>
            <a:r>
              <a:rPr lang="en-GB" sz="3200" b="1" u="sng" dirty="0">
                <a:latin typeface="NTPrintfk" panose="03000400000000000000" pitchFamily="66" charset="0"/>
              </a:rPr>
              <a:t>R.E. at Beechwood</a:t>
            </a:r>
            <a:br>
              <a:rPr lang="en-GB" sz="3200" b="1" u="sng" dirty="0">
                <a:latin typeface="NTPrintfk" panose="03000400000000000000" pitchFamily="66" charset="0"/>
              </a:rPr>
            </a:br>
            <a:endParaRPr lang="en-GB" sz="3200" b="1" u="sng" dirty="0">
              <a:latin typeface="NTPrintfk" panose="03000400000000000000" pitchFamily="66" charset="0"/>
            </a:endParaRPr>
          </a:p>
          <a:p>
            <a:pPr fontAlgn="base"/>
            <a:r>
              <a:rPr lang="en-GB" sz="3200" dirty="0">
                <a:latin typeface="NTPrintfk" panose="03000400000000000000" pitchFamily="66" charset="0"/>
              </a:rPr>
              <a:t>At Beechwood, we follow the </a:t>
            </a:r>
            <a:r>
              <a:rPr lang="en-GB" sz="3200" i="1" dirty="0">
                <a:latin typeface="NTPrintfk" panose="03000400000000000000" pitchFamily="66" charset="0"/>
              </a:rPr>
              <a:t>Believing and Belonging</a:t>
            </a:r>
            <a:r>
              <a:rPr lang="en-GB" sz="3200" dirty="0">
                <a:latin typeface="NTPrintfk" panose="03000400000000000000" pitchFamily="66" charset="0"/>
              </a:rPr>
              <a:t> RE syllabus, which was updated last year. Our approach promotes inclusivity, respect and tolerance, ensuring all pupils gain a broad understanding of diverse beliefs and practices. Educational visits play a key role in bringing learning to life, offering real-world experiences that deepen pupils' understanding of different faiths. We also celebrate Interfaith Week with a rich programme of visitors, workshops and assemblies taking place during the year; fostering a respectful and open-minded school community.</a:t>
            </a:r>
          </a:p>
          <a:p>
            <a:endParaRPr lang="en-GB" sz="3200" b="1" u="sng" dirty="0">
              <a:latin typeface="NTPrintfk" panose="03000400000000000000" pitchFamily="66" charset="0"/>
            </a:endParaRPr>
          </a:p>
          <a:p>
            <a:endParaRPr lang="en-GB" sz="3200" dirty="0">
              <a:latin typeface="NTPrintfk" panose="03000400000000000000" pitchFamily="66" charset="0"/>
            </a:endParaRPr>
          </a:p>
          <a:p>
            <a:endParaRPr lang="en-GB" sz="3600" dirty="0">
              <a:latin typeface="NTPrintfk" panose="03000400000000000000" pitchFamily="66" charset="0"/>
            </a:endParaRPr>
          </a:p>
        </p:txBody>
      </p:sp>
    </p:spTree>
    <p:extLst>
      <p:ext uri="{BB962C8B-B14F-4D97-AF65-F5344CB8AC3E}">
        <p14:creationId xmlns:p14="http://schemas.microsoft.com/office/powerpoint/2010/main" val="1032965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6" y="156755"/>
            <a:ext cx="11821127" cy="5632311"/>
          </a:xfrm>
          <a:prstGeom prst="rect">
            <a:avLst/>
          </a:prstGeom>
          <a:noFill/>
        </p:spPr>
        <p:txBody>
          <a:bodyPr wrap="square" rtlCol="0">
            <a:spAutoFit/>
          </a:bodyPr>
          <a:lstStyle/>
          <a:p>
            <a:r>
              <a:rPr lang="en-GB" sz="3600" b="1" u="sng">
                <a:latin typeface="NTPrintfk" panose="03000400000000000000" pitchFamily="66" charset="0"/>
              </a:rPr>
              <a:t>What can my child bring to school?</a:t>
            </a:r>
          </a:p>
          <a:p>
            <a:br>
              <a:rPr lang="en-GB" sz="3600">
                <a:latin typeface="NTPrintfk" panose="03000400000000000000" pitchFamily="66" charset="0"/>
              </a:rPr>
            </a:br>
            <a:r>
              <a:rPr lang="en-GB" sz="3600">
                <a:latin typeface="NTPrintfk" panose="03000400000000000000" pitchFamily="66" charset="0"/>
              </a:rPr>
              <a:t>Children are asked to bring a water bottle into school each day.</a:t>
            </a:r>
          </a:p>
          <a:p>
            <a:endParaRPr lang="en-GB" sz="3600">
              <a:latin typeface="NTPrintfk" panose="03000400000000000000" pitchFamily="66" charset="0"/>
            </a:endParaRPr>
          </a:p>
          <a:p>
            <a:r>
              <a:rPr lang="en-GB" sz="3600">
                <a:latin typeface="NTPrintfk" panose="03000400000000000000" pitchFamily="66" charset="0"/>
              </a:rPr>
              <a:t>Children should bring their home learning diary to school each day- please record any home learning and reading completed at home in these. Teachers will check these weekly.</a:t>
            </a:r>
          </a:p>
          <a:p>
            <a:endParaRPr lang="en-GB" sz="3600">
              <a:latin typeface="NTPrintfk" panose="03000400000000000000" pitchFamily="66" charset="0"/>
            </a:endParaRPr>
          </a:p>
          <a:p>
            <a:r>
              <a:rPr lang="en-GB" sz="3600">
                <a:latin typeface="NTPrintfk" panose="03000400000000000000" pitchFamily="66" charset="0"/>
              </a:rPr>
              <a:t>Please make sure your child wears PE kit on Tuesday and (Wednesday Class 10 - Thursday Class 9).</a:t>
            </a:r>
          </a:p>
        </p:txBody>
      </p:sp>
    </p:spTree>
    <p:extLst>
      <p:ext uri="{BB962C8B-B14F-4D97-AF65-F5344CB8AC3E}">
        <p14:creationId xmlns:p14="http://schemas.microsoft.com/office/powerpoint/2010/main" val="3621175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1200329"/>
          </a:xfrm>
          <a:prstGeom prst="rect">
            <a:avLst/>
          </a:prstGeom>
          <a:noFill/>
        </p:spPr>
        <p:txBody>
          <a:bodyPr wrap="square" rtlCol="0">
            <a:spAutoFit/>
          </a:bodyPr>
          <a:lstStyle/>
          <a:p>
            <a:r>
              <a:rPr lang="en-GB" sz="3600" b="1" u="sng">
                <a:latin typeface="NTPrintfk" panose="03000400000000000000" pitchFamily="66" charset="0"/>
              </a:rPr>
              <a:t>The Year 4 Lake District Residential</a:t>
            </a:r>
          </a:p>
          <a:p>
            <a:endParaRPr lang="en-GB" sz="3600">
              <a:latin typeface="NTPrintfk" panose="03000400000000000000" pitchFamily="66" charset="0"/>
            </a:endParaRPr>
          </a:p>
        </p:txBody>
      </p:sp>
      <p:pic>
        <p:nvPicPr>
          <p:cNvPr id="2050" name="Picture 2" descr="Lake District guide | CN Traveller">
            <a:extLst>
              <a:ext uri="{FF2B5EF4-FFF2-40B4-BE49-F238E27FC236}">
                <a16:creationId xmlns:a16="http://schemas.microsoft.com/office/drawing/2014/main" id="{2FEA810B-96CE-76FA-79DB-F53DCD3FD9E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77200" y="434975"/>
            <a:ext cx="3355340" cy="251650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BE21A5C-9DC1-92A9-ACAB-5F8BDA919168}"/>
              </a:ext>
            </a:extLst>
          </p:cNvPr>
          <p:cNvSpPr txBox="1"/>
          <p:nvPr/>
        </p:nvSpPr>
        <p:spPr>
          <a:xfrm>
            <a:off x="599440" y="1188720"/>
            <a:ext cx="7061200" cy="4893647"/>
          </a:xfrm>
          <a:prstGeom prst="rect">
            <a:avLst/>
          </a:prstGeom>
          <a:noFill/>
        </p:spPr>
        <p:txBody>
          <a:bodyPr wrap="square" rtlCol="0">
            <a:spAutoFit/>
          </a:bodyPr>
          <a:lstStyle/>
          <a:p>
            <a:r>
              <a:rPr lang="en-GB" sz="2400">
                <a:latin typeface="NTPreCursive" panose="03000400000000000000" pitchFamily="66" charset="0"/>
              </a:rPr>
              <a:t>This is a fantastic one night residential in May that connects to our summer term topic.</a:t>
            </a:r>
          </a:p>
          <a:p>
            <a:endParaRPr lang="en-GB" sz="2400">
              <a:latin typeface="NTPreCursive" panose="03000400000000000000" pitchFamily="66" charset="0"/>
            </a:endParaRPr>
          </a:p>
          <a:p>
            <a:r>
              <a:rPr lang="en-GB" sz="2400">
                <a:latin typeface="NTPreCursive" panose="03000400000000000000" pitchFamily="66" charset="0"/>
              </a:rPr>
              <a:t>We leave school at 8.30am on day one and arrive back to school at about 5.30pm on day two. We stay in Hawkshead Youth Hostel and spend our time exploring the area around the youth hostel and doing activities in the town of Keswick.</a:t>
            </a:r>
          </a:p>
          <a:p>
            <a:endParaRPr lang="en-GB" sz="2400">
              <a:latin typeface="NTPreCursive" panose="03000400000000000000" pitchFamily="66" charset="0"/>
            </a:endParaRPr>
          </a:p>
          <a:p>
            <a:r>
              <a:rPr lang="en-GB" sz="2400">
                <a:latin typeface="NTPreCursive" panose="03000400000000000000" pitchFamily="66" charset="0"/>
              </a:rPr>
              <a:t>The children sleep in dormitories with their friends and all food is provided by the Youth Hostel Staff.</a:t>
            </a:r>
          </a:p>
          <a:p>
            <a:endParaRPr lang="en-GB" sz="2400">
              <a:latin typeface="NTPreCursive" panose="03000400000000000000" pitchFamily="66" charset="0"/>
            </a:endParaRPr>
          </a:p>
          <a:p>
            <a:r>
              <a:rPr lang="en-GB" sz="2400">
                <a:latin typeface="NTPreCursive" panose="03000400000000000000" pitchFamily="66" charset="0"/>
              </a:rPr>
              <a:t>More information will follow about this trip soon. Please see Mr Graham if you have any questions.</a:t>
            </a:r>
          </a:p>
        </p:txBody>
      </p:sp>
    </p:spTree>
    <p:extLst>
      <p:ext uri="{BB962C8B-B14F-4D97-AF65-F5344CB8AC3E}">
        <p14:creationId xmlns:p14="http://schemas.microsoft.com/office/powerpoint/2010/main" val="3248935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547" y="357051"/>
            <a:ext cx="11808823" cy="4955203"/>
          </a:xfrm>
          <a:prstGeom prst="rect">
            <a:avLst/>
          </a:prstGeom>
          <a:noFill/>
        </p:spPr>
        <p:txBody>
          <a:bodyPr wrap="square" rtlCol="0">
            <a:spAutoFit/>
          </a:bodyPr>
          <a:lstStyle/>
          <a:p>
            <a:r>
              <a:rPr lang="en-GB" sz="4000" b="1" u="sng">
                <a:latin typeface="NTPrintfk" panose="03000400000000000000" pitchFamily="66" charset="0"/>
              </a:rPr>
              <a:t>Who can I speak to?</a:t>
            </a:r>
          </a:p>
          <a:p>
            <a:endParaRPr lang="en-GB" sz="4000" b="1" u="sng">
              <a:latin typeface="NTPrintfk" panose="03000400000000000000" pitchFamily="66" charset="0"/>
            </a:endParaRPr>
          </a:p>
          <a:p>
            <a:r>
              <a:rPr lang="en-GB" sz="4000">
                <a:latin typeface="NTPrintfk" panose="03000400000000000000" pitchFamily="66" charset="0"/>
              </a:rPr>
              <a:t>Your child’s teacher and teaching assistant will be available to speak to quickly on the playground in the morning and afternoon.</a:t>
            </a:r>
          </a:p>
          <a:p>
            <a:r>
              <a:rPr lang="en-GB" sz="4000">
                <a:latin typeface="NTPrintfk" panose="03000400000000000000" pitchFamily="66" charset="0"/>
              </a:rPr>
              <a:t>For any bigger queries or conversations, please speak to, phone, or email our office team and they can arrange a meeting or a phone call with your child’s class teacher.</a:t>
            </a:r>
          </a:p>
          <a:p>
            <a:endParaRPr lang="en-GB" sz="3600">
              <a:latin typeface="NTPrintfk" panose="03000400000000000000" pitchFamily="66" charset="0"/>
            </a:endParaRPr>
          </a:p>
        </p:txBody>
      </p:sp>
    </p:spTree>
    <p:extLst>
      <p:ext uri="{BB962C8B-B14F-4D97-AF65-F5344CB8AC3E}">
        <p14:creationId xmlns:p14="http://schemas.microsoft.com/office/powerpoint/2010/main" val="4180488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15E58-0CA7-4FD8-9932-7EB9A54DD12D}"/>
              </a:ext>
            </a:extLst>
          </p:cNvPr>
          <p:cNvSpPr txBox="1">
            <a:spLocks/>
          </p:cNvSpPr>
          <p:nvPr/>
        </p:nvSpPr>
        <p:spPr>
          <a:xfrm>
            <a:off x="268605" y="248503"/>
            <a:ext cx="10058400" cy="1450757"/>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u="sng">
                <a:solidFill>
                  <a:schemeClr val="tx1"/>
                </a:solidFill>
                <a:latin typeface="NTPrintfk" panose="03000400000000000000" pitchFamily="66" charset="0"/>
              </a:rPr>
              <a:t>Attendance</a:t>
            </a:r>
          </a:p>
        </p:txBody>
      </p:sp>
      <p:sp>
        <p:nvSpPr>
          <p:cNvPr id="3" name="Content Placeholder 2">
            <a:extLst>
              <a:ext uri="{FF2B5EF4-FFF2-40B4-BE49-F238E27FC236}">
                <a16:creationId xmlns:a16="http://schemas.microsoft.com/office/drawing/2014/main" id="{C6D6B600-66A6-4044-BD20-24F9A7FA628C}"/>
              </a:ext>
            </a:extLst>
          </p:cNvPr>
          <p:cNvSpPr txBox="1">
            <a:spLocks/>
          </p:cNvSpPr>
          <p:nvPr/>
        </p:nvSpPr>
        <p:spPr>
          <a:xfrm>
            <a:off x="268605" y="973881"/>
            <a:ext cx="10058400" cy="4023360"/>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3600">
                <a:solidFill>
                  <a:schemeClr val="tx1"/>
                </a:solidFill>
                <a:latin typeface="NTPrintfk" panose="03000400000000000000" pitchFamily="66" charset="0"/>
              </a:rPr>
              <a:t>In order for your child to enjoy all that is on offer at Beechwood and to ensure that they make the excellent progress that we know they can, it is important that they are in school each day on time.  We have many exciting attendance rewards.  </a:t>
            </a:r>
          </a:p>
          <a:p>
            <a:r>
              <a:rPr lang="en-GB" sz="3600">
                <a:solidFill>
                  <a:schemeClr val="tx1"/>
                </a:solidFill>
                <a:latin typeface="NTPrintfk" panose="03000400000000000000" pitchFamily="66" charset="0"/>
              </a:rPr>
              <a:t>Just a few from last year were:</a:t>
            </a:r>
          </a:p>
          <a:p>
            <a:r>
              <a:rPr lang="en-GB" sz="3600">
                <a:solidFill>
                  <a:schemeClr val="tx1"/>
                </a:solidFill>
                <a:latin typeface="NTPrintfk" panose="03000400000000000000" pitchFamily="66" charset="0"/>
              </a:rPr>
              <a:t>Cinema vouchers		Scooter</a:t>
            </a:r>
          </a:p>
          <a:p>
            <a:r>
              <a:rPr lang="en-GB" sz="3600">
                <a:solidFill>
                  <a:schemeClr val="tx1"/>
                </a:solidFill>
                <a:latin typeface="NTPrintfk" panose="03000400000000000000" pitchFamily="66" charset="0"/>
              </a:rPr>
              <a:t>Slime				Bikes</a:t>
            </a:r>
          </a:p>
          <a:p>
            <a:r>
              <a:rPr lang="en-GB" sz="3600">
                <a:solidFill>
                  <a:schemeClr val="tx1"/>
                </a:solidFill>
                <a:latin typeface="NTPrintfk" panose="03000400000000000000" pitchFamily="66" charset="0"/>
              </a:rPr>
              <a:t>Bubble football</a:t>
            </a:r>
          </a:p>
          <a:p>
            <a:endParaRPr lang="en-GB" sz="3600">
              <a:solidFill>
                <a:schemeClr val="tx1"/>
              </a:solidFill>
              <a:latin typeface="NTPrintfk" panose="03000400000000000000" pitchFamily="66" charset="0"/>
            </a:endParaRPr>
          </a:p>
        </p:txBody>
      </p:sp>
    </p:spTree>
    <p:extLst>
      <p:ext uri="{BB962C8B-B14F-4D97-AF65-F5344CB8AC3E}">
        <p14:creationId xmlns:p14="http://schemas.microsoft.com/office/powerpoint/2010/main" val="12256479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9006" y="574765"/>
            <a:ext cx="11329852" cy="1754326"/>
          </a:xfrm>
          <a:prstGeom prst="rect">
            <a:avLst/>
          </a:prstGeom>
          <a:noFill/>
        </p:spPr>
        <p:txBody>
          <a:bodyPr wrap="square" rtlCol="0">
            <a:spAutoFit/>
          </a:bodyPr>
          <a:lstStyle/>
          <a:p>
            <a:pPr algn="ctr"/>
            <a:r>
              <a:rPr lang="en-GB" sz="5400" b="1">
                <a:latin typeface="NTPrintfk" panose="03000400000000000000" pitchFamily="66" charset="0"/>
              </a:rPr>
              <a:t>Thank you for coming and helping us to support your child in Year 4 </a:t>
            </a:r>
            <a:r>
              <a:rPr lang="en-GB" sz="5400" b="1">
                <a:latin typeface="NTPrintfk" panose="03000400000000000000" pitchFamily="66" charset="0"/>
                <a:sym typeface="Wingdings" panose="05000000000000000000" pitchFamily="2" charset="2"/>
              </a:rPr>
              <a:t></a:t>
            </a:r>
            <a:endParaRPr lang="en-GB" sz="5400">
              <a:latin typeface="NTPrintfk" panose="03000400000000000000" pitchFamily="66" charset="0"/>
            </a:endParaRPr>
          </a:p>
        </p:txBody>
      </p:sp>
    </p:spTree>
    <p:extLst>
      <p:ext uri="{BB962C8B-B14F-4D97-AF65-F5344CB8AC3E}">
        <p14:creationId xmlns:p14="http://schemas.microsoft.com/office/powerpoint/2010/main" val="2867011927"/>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498658A32E67D4BB469556D5BC3EB04" ma:contentTypeVersion="12" ma:contentTypeDescription="Create a new document." ma:contentTypeScope="" ma:versionID="e286cdd52f659a83fdcbed33f9be8e17">
  <xsd:schema xmlns:xsd="http://www.w3.org/2001/XMLSchema" xmlns:xs="http://www.w3.org/2001/XMLSchema" xmlns:p="http://schemas.microsoft.com/office/2006/metadata/properties" xmlns:ns2="ba86e5cf-a6b6-4fe1-95d1-8880ac7cad4d" xmlns:ns3="6874c8c6-7137-4988-9968-17683d183c4e" targetNamespace="http://schemas.microsoft.com/office/2006/metadata/properties" ma:root="true" ma:fieldsID="27bade2e276d12087272bb4b0b8603af" ns2:_="" ns3:_="">
    <xsd:import namespace="ba86e5cf-a6b6-4fe1-95d1-8880ac7cad4d"/>
    <xsd:import namespace="6874c8c6-7137-4988-9968-17683d183c4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BillingMetadata"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86e5cf-a6b6-4fe1-95d1-8880ac7cad4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93aaead-5665-40d8-b7ff-3a5d7ef2b52e"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BillingMetadata" ma:index="18" nillable="true" ma:displayName="MediaServiceBillingMetadata" ma:hidden="true" ma:internalName="MediaServiceBillingMetadata" ma:readOnly="true">
      <xsd:simpleType>
        <xsd:restriction base="dms:Note"/>
      </xsd:simpleType>
    </xsd:element>
    <xsd:element name="MediaServiceLocation" ma:index="19"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74c8c6-7137-4988-9968-17683d183c4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7d1ee3ba-0170-4edf-bf92-59f51269dd96}" ma:internalName="TaxCatchAll" ma:showField="CatchAllData" ma:web="6874c8c6-7137-4988-9968-17683d183c4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874c8c6-7137-4988-9968-17683d183c4e" xsi:nil="true"/>
    <lcf76f155ced4ddcb4097134ff3c332f xmlns="ba86e5cf-a6b6-4fe1-95d1-8880ac7cad4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D57B141-F91F-48B3-B3F7-6288C366C199}">
  <ds:schemaRefs>
    <ds:schemaRef ds:uri="http://schemas.microsoft.com/sharepoint/v3/contenttype/forms"/>
  </ds:schemaRefs>
</ds:datastoreItem>
</file>

<file path=customXml/itemProps2.xml><?xml version="1.0" encoding="utf-8"?>
<ds:datastoreItem xmlns:ds="http://schemas.openxmlformats.org/officeDocument/2006/customXml" ds:itemID="{A5EEEA92-91D8-4962-8BDA-AD2316CE7593}">
  <ds:schemaRefs>
    <ds:schemaRef ds:uri="6874c8c6-7137-4988-9968-17683d183c4e"/>
    <ds:schemaRef ds:uri="ba86e5cf-a6b6-4fe1-95d1-8880ac7cad4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BD9C5D5-2C34-4A7C-9B3D-30C56D5DC336}">
  <ds:schemaRefs>
    <ds:schemaRef ds:uri="0bc5fe6b-47da-48d2-8701-df82ea59565f"/>
    <ds:schemaRef ds:uri="6874c8c6-7137-4988-9968-17683d183c4e"/>
    <ds:schemaRef ds:uri="b4355bdc-6263-426e-a5db-33611849508a"/>
    <ds:schemaRef ds:uri="ba86e5cf-a6b6-4fe1-95d1-8880ac7cad4d"/>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49</TotalTime>
  <Words>1141</Words>
  <Application>Microsoft Office PowerPoint</Application>
  <PresentationFormat>Widescreen</PresentationFormat>
  <Paragraphs>69</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Calibri</vt:lpstr>
      <vt:lpstr>Calibri Light</vt:lpstr>
      <vt:lpstr>NTPreCursive</vt:lpstr>
      <vt:lpstr>NTPrintfk</vt:lpstr>
      <vt:lpstr>Retrospect</vt:lpstr>
      <vt:lpstr>Welcome to Year 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Year 6 parents SATs workshop 30.3.23</dc:title>
  <dc:creator>Rebecca Magill</dc:creator>
  <cp:lastModifiedBy>Paul Graham</cp:lastModifiedBy>
  <cp:revision>1</cp:revision>
  <dcterms:created xsi:type="dcterms:W3CDTF">2023-03-22T13:48:22Z</dcterms:created>
  <dcterms:modified xsi:type="dcterms:W3CDTF">2025-09-11T07:19:05Z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0x010100D498658A32E67D4BB469556D5BC3EB04</vt:lpwstr>
  </property>
</Properties>
</file>