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13"/>
  </p:notesMasterIdLst>
  <p:sldIdLst>
    <p:sldId id="256" r:id="rId5"/>
    <p:sldId id="257" r:id="rId6"/>
    <p:sldId id="258" r:id="rId7"/>
    <p:sldId id="259" r:id="rId8"/>
    <p:sldId id="260" r:id="rId9"/>
    <p:sldId id="261" r:id="rId10"/>
    <p:sldId id="262" r:id="rId11"/>
    <p:sldId id="263" r:id="rId12"/>
  </p:sldIdLst>
  <p:sldSz cx="9144000" cy="5143500" type="screen16x9"/>
  <p:notesSz cx="6858000" cy="9144000"/>
  <p:embeddedFontLst>
    <p:embeddedFont>
      <p:font typeface="Lobster" panose="020B0604020202020204" charset="0"/>
      <p:regular r:id="rId1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730"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228b9391210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228b9391210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28b9391210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28b9391210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228b9391210_0_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228b9391210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228b9391210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228b939121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228bcd8d58d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228bcd8d5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228c8f95e91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228c8f95e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228c8f95e91_0_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228c8f95e91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a:t>Landmarks of London</a:t>
            </a:r>
            <a:endParaRPr/>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a:t>By Harry Q and Tyler W</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0"/>
            <a:ext cx="8520600" cy="1017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latin typeface="Lobster"/>
                <a:ea typeface="Lobster"/>
                <a:cs typeface="Lobster"/>
                <a:sym typeface="Lobster"/>
              </a:rPr>
              <a:t>London eye</a:t>
            </a:r>
            <a:r>
              <a:rPr lang="en"/>
              <a:t> </a:t>
            </a:r>
            <a:endParaRPr/>
          </a:p>
        </p:txBody>
      </p:sp>
      <p:sp>
        <p:nvSpPr>
          <p:cNvPr id="61" name="Google Shape;61;p14"/>
          <p:cNvSpPr txBox="1">
            <a:spLocks noGrp="1"/>
          </p:cNvSpPr>
          <p:nvPr>
            <p:ph type="body" idx="1"/>
          </p:nvPr>
        </p:nvSpPr>
        <p:spPr>
          <a:xfrm>
            <a:off x="311700" y="472800"/>
            <a:ext cx="8832300" cy="46707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a:latin typeface="Lobster"/>
                <a:ea typeface="Lobster"/>
                <a:cs typeface="Lobster"/>
                <a:sym typeface="Lobster"/>
              </a:rPr>
              <a:t>The london eye is a huge ferris wheel that towers over london and it takes over 30 minutes to do full 360 turn. At night it lights up the street of london and it can easily be seen across london.</a:t>
            </a:r>
            <a:endParaRPr>
              <a:latin typeface="Lobster"/>
              <a:ea typeface="Lobster"/>
              <a:cs typeface="Lobster"/>
              <a:sym typeface="Lobster"/>
            </a:endParaRPr>
          </a:p>
        </p:txBody>
      </p:sp>
      <p:pic>
        <p:nvPicPr>
          <p:cNvPr id="62" name="Google Shape;62;p14"/>
          <p:cNvPicPr preferRelativeResize="0"/>
          <p:nvPr/>
        </p:nvPicPr>
        <p:blipFill>
          <a:blip r:embed="rId3">
            <a:alphaModFix/>
          </a:blip>
          <a:stretch>
            <a:fillRect/>
          </a:stretch>
        </p:blipFill>
        <p:spPr>
          <a:xfrm>
            <a:off x="0" y="1459125"/>
            <a:ext cx="9144001" cy="36843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Buckingham palace </a:t>
            </a:r>
            <a:endParaRPr/>
          </a:p>
        </p:txBody>
      </p:sp>
      <p:sp>
        <p:nvSpPr>
          <p:cNvPr id="68" name="Google Shape;68;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The buckingham palace is a place where the King or Queen lives. It has been built years and years ago.Though the Palace is generally not open to the public, during summer you can visit its State Apartments (admission charge) and see the Queen's large garden and collection of artwork. You can however see the Changing of the Guard for free at 11.30 am every morning during summer and every second morning during winter.</a:t>
            </a:r>
            <a:endParaRPr/>
          </a:p>
          <a:p>
            <a:pPr marL="0" lvl="0" indent="0" algn="l" rtl="0">
              <a:spcBef>
                <a:spcPts val="1200"/>
              </a:spcBef>
              <a:spcAft>
                <a:spcPts val="1200"/>
              </a:spcAft>
              <a:buNone/>
            </a:pPr>
            <a:endParaRPr/>
          </a:p>
        </p:txBody>
      </p:sp>
      <p:pic>
        <p:nvPicPr>
          <p:cNvPr id="69" name="Google Shape;69;p15"/>
          <p:cNvPicPr preferRelativeResize="0"/>
          <p:nvPr/>
        </p:nvPicPr>
        <p:blipFill>
          <a:blip r:embed="rId3">
            <a:alphaModFix/>
          </a:blip>
          <a:stretch>
            <a:fillRect/>
          </a:stretch>
        </p:blipFill>
        <p:spPr>
          <a:xfrm>
            <a:off x="102875" y="3214700"/>
            <a:ext cx="9041124" cy="16202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Big ben</a:t>
            </a:r>
            <a:endParaRPr/>
          </a:p>
        </p:txBody>
      </p:sp>
      <p:sp>
        <p:nvSpPr>
          <p:cNvPr id="75" name="Google Shape;75;p16"/>
          <p:cNvSpPr txBox="1">
            <a:spLocks noGrp="1"/>
          </p:cNvSpPr>
          <p:nvPr>
            <p:ph type="body" idx="1"/>
          </p:nvPr>
        </p:nvSpPr>
        <p:spPr>
          <a:xfrm>
            <a:off x="311700" y="324375"/>
            <a:ext cx="8520600" cy="4244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endParaRPr>
              <a:latin typeface="Lobster"/>
              <a:ea typeface="Lobster"/>
              <a:cs typeface="Lobster"/>
              <a:sym typeface="Lobster"/>
            </a:endParaRPr>
          </a:p>
          <a:p>
            <a:pPr marL="0" lvl="0" indent="0" algn="l" rtl="0">
              <a:spcBef>
                <a:spcPts val="1200"/>
              </a:spcBef>
              <a:spcAft>
                <a:spcPts val="0"/>
              </a:spcAft>
              <a:buClr>
                <a:schemeClr val="dk1"/>
              </a:buClr>
              <a:buSzPts val="1100"/>
              <a:buFont typeface="Arial"/>
              <a:buNone/>
            </a:pPr>
            <a:r>
              <a:rPr lang="en">
                <a:latin typeface="Lobster"/>
                <a:ea typeface="Lobster"/>
                <a:cs typeface="Lobster"/>
                <a:sym typeface="Lobster"/>
              </a:rPr>
              <a:t>Big Ben is located on the north bank of the river Thames, in the borough of Westminster in London. The borough of Westminster is also home to Buckingham Palace (only a 15-minute walk from the clock tower) and Westminster Abbey (a four-minute walk from the clock tower). Westminster is one of 32 boroughs that make up London. More specifically, Big Ben is on the northern end of the Palace of Westminster, AKA The Houses of Parliame</a:t>
            </a:r>
            <a:r>
              <a:rPr lang="en"/>
              <a:t>nt.i</a:t>
            </a:r>
            <a:r>
              <a:rPr lang="en">
                <a:latin typeface="Lobster"/>
                <a:ea typeface="Lobster"/>
                <a:cs typeface="Lobster"/>
                <a:sym typeface="Lobster"/>
              </a:rPr>
              <a:t>ts real name is st</a:t>
            </a:r>
            <a:r>
              <a:rPr lang="en"/>
              <a:t> stephens tower.</a:t>
            </a:r>
            <a:endParaRPr/>
          </a:p>
          <a:p>
            <a:pPr marL="0" lvl="0" indent="0" algn="l" rtl="0">
              <a:spcBef>
                <a:spcPts val="1200"/>
              </a:spcBef>
              <a:spcAft>
                <a:spcPts val="1200"/>
              </a:spcAft>
              <a:buNone/>
            </a:pPr>
            <a:endParaRPr/>
          </a:p>
        </p:txBody>
      </p:sp>
      <p:pic>
        <p:nvPicPr>
          <p:cNvPr id="76" name="Google Shape;76;p16"/>
          <p:cNvPicPr preferRelativeResize="0"/>
          <p:nvPr/>
        </p:nvPicPr>
        <p:blipFill>
          <a:blip r:embed="rId3">
            <a:alphaModFix/>
          </a:blip>
          <a:stretch>
            <a:fillRect/>
          </a:stretch>
        </p:blipFill>
        <p:spPr>
          <a:xfrm>
            <a:off x="257175" y="2710525"/>
            <a:ext cx="8703074" cy="243297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St. Paul’s Cathedral</a:t>
            </a:r>
            <a:endParaRPr/>
          </a:p>
        </p:txBody>
      </p:sp>
      <p:sp>
        <p:nvSpPr>
          <p:cNvPr id="82" name="Google Shape;82;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a:t>St. Paul’s Cathedral is a church that was around for years and years. It had got destroyed multiple times in war. It was from a funeral in lord Nelson, winston churchill, prince charles and Diana Spencer. It was built between 1675 and 1710.</a:t>
            </a:r>
            <a:endParaRPr/>
          </a:p>
        </p:txBody>
      </p:sp>
      <p:pic>
        <p:nvPicPr>
          <p:cNvPr id="83" name="Google Shape;83;p17"/>
          <p:cNvPicPr preferRelativeResize="0"/>
          <p:nvPr/>
        </p:nvPicPr>
        <p:blipFill>
          <a:blip r:embed="rId3">
            <a:alphaModFix/>
          </a:blip>
          <a:stretch>
            <a:fillRect/>
          </a:stretch>
        </p:blipFill>
        <p:spPr>
          <a:xfrm>
            <a:off x="0" y="2287200"/>
            <a:ext cx="9144001" cy="285629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183125" y="-115725"/>
            <a:ext cx="8520600" cy="1440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a:p>
            <a:pPr marL="0" lvl="0" indent="0" algn="l" rtl="0">
              <a:spcBef>
                <a:spcPts val="0"/>
              </a:spcBef>
              <a:spcAft>
                <a:spcPts val="0"/>
              </a:spcAft>
              <a:buNone/>
            </a:pPr>
            <a:r>
              <a:rPr lang="en"/>
              <a:t>Houses of parliament </a:t>
            </a:r>
            <a:endParaRPr/>
          </a:p>
        </p:txBody>
      </p:sp>
      <p:sp>
        <p:nvSpPr>
          <p:cNvPr id="89" name="Google Shape;89;p18"/>
          <p:cNvSpPr txBox="1">
            <a:spLocks noGrp="1"/>
          </p:cNvSpPr>
          <p:nvPr>
            <p:ph type="body" idx="1"/>
          </p:nvPr>
        </p:nvSpPr>
        <p:spPr>
          <a:xfrm>
            <a:off x="311700" y="835825"/>
            <a:ext cx="8520600" cy="21237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Clr>
                <a:schemeClr val="dk1"/>
              </a:buClr>
              <a:buSzPct val="61111"/>
              <a:buFont typeface="Arial"/>
              <a:buNone/>
            </a:pPr>
            <a:endParaRPr/>
          </a:p>
          <a:p>
            <a:pPr marL="0" lvl="0" indent="0" algn="l" rtl="0">
              <a:spcBef>
                <a:spcPts val="1200"/>
              </a:spcBef>
              <a:spcAft>
                <a:spcPts val="0"/>
              </a:spcAft>
              <a:buClr>
                <a:schemeClr val="dk1"/>
              </a:buClr>
              <a:buSzPct val="61111"/>
              <a:buFont typeface="Arial"/>
              <a:buNone/>
            </a:pPr>
            <a:r>
              <a:rPr lang="en"/>
              <a:t>Parliament is the legislature, or lawmaking group, in the government of the United Kingdom (Great Britain). The government leader, called the prime minister, is always a member of Parliament. This makes Britain different from the United States, which keeps Congress and the president in separate branches of government.</a:t>
            </a:r>
            <a:endParaRPr/>
          </a:p>
          <a:p>
            <a:pPr marL="0" lvl="0" indent="0" algn="l" rtl="0">
              <a:spcBef>
                <a:spcPts val="1200"/>
              </a:spcBef>
              <a:spcAft>
                <a:spcPts val="1200"/>
              </a:spcAft>
              <a:buNone/>
            </a:pPr>
            <a:endParaRPr/>
          </a:p>
        </p:txBody>
      </p:sp>
      <p:pic>
        <p:nvPicPr>
          <p:cNvPr id="90" name="Google Shape;90;p18"/>
          <p:cNvPicPr preferRelativeResize="0"/>
          <p:nvPr/>
        </p:nvPicPr>
        <p:blipFill>
          <a:blip r:embed="rId3">
            <a:alphaModFix/>
          </a:blip>
          <a:stretch>
            <a:fillRect/>
          </a:stretch>
        </p:blipFill>
        <p:spPr>
          <a:xfrm>
            <a:off x="0" y="2378875"/>
            <a:ext cx="9143999" cy="276462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Natural history museum </a:t>
            </a:r>
            <a:endParaRPr/>
          </a:p>
        </p:txBody>
      </p:sp>
      <p:sp>
        <p:nvSpPr>
          <p:cNvPr id="96" name="Google Shape;96;p1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lnSpcReduction="20000"/>
          </a:bodyPr>
          <a:lstStyle/>
          <a:p>
            <a:pPr marL="0" lvl="0" indent="0" algn="l" rtl="0">
              <a:spcBef>
                <a:spcPts val="0"/>
              </a:spcBef>
              <a:spcAft>
                <a:spcPts val="0"/>
              </a:spcAft>
              <a:buClr>
                <a:schemeClr val="dk1"/>
              </a:buClr>
              <a:buSzPts val="1100"/>
              <a:buFont typeface="Arial"/>
              <a:buNone/>
            </a:pPr>
            <a:endParaRPr/>
          </a:p>
          <a:p>
            <a:pPr marL="0" lvl="0" indent="0" algn="l" rtl="0">
              <a:spcBef>
                <a:spcPts val="1200"/>
              </a:spcBef>
              <a:spcAft>
                <a:spcPts val="0"/>
              </a:spcAft>
              <a:buClr>
                <a:schemeClr val="dk1"/>
              </a:buClr>
              <a:buSzPts val="1100"/>
              <a:buFont typeface="Arial"/>
              <a:buNone/>
            </a:pPr>
            <a:r>
              <a:rPr lang="en"/>
              <a:t>The Natural History Museum (NHM) is a museum in London. It is the largest natural history museum in Britain. It includes the nation's main collections of specimens of life, rocks and minerals. The museum employs scientific staff, conducts research, stores specimens, and manages the public galleries.</a:t>
            </a:r>
            <a:endParaRPr/>
          </a:p>
          <a:p>
            <a:pPr marL="0" lvl="0" indent="0" algn="l" rtl="0">
              <a:spcBef>
                <a:spcPts val="1200"/>
              </a:spcBef>
              <a:spcAft>
                <a:spcPts val="0"/>
              </a:spcAft>
              <a:buClr>
                <a:schemeClr val="dk1"/>
              </a:buClr>
              <a:buSzPts val="1100"/>
              <a:buFont typeface="Arial"/>
              <a:buNone/>
            </a:pPr>
            <a:endParaRPr/>
          </a:p>
          <a:p>
            <a:pPr marL="0" lvl="0" indent="0" algn="l" rtl="0">
              <a:spcBef>
                <a:spcPts val="1200"/>
              </a:spcBef>
              <a:spcAft>
                <a:spcPts val="0"/>
              </a:spcAft>
              <a:buNone/>
            </a:pPr>
            <a:endParaRPr/>
          </a:p>
          <a:p>
            <a:pPr marL="0" lvl="0" indent="0" algn="l" rtl="0">
              <a:spcBef>
                <a:spcPts val="1200"/>
              </a:spcBef>
              <a:spcAft>
                <a:spcPts val="0"/>
              </a:spcAft>
              <a:buClr>
                <a:schemeClr val="dk1"/>
              </a:buClr>
              <a:buSzPts val="1100"/>
              <a:buFont typeface="Arial"/>
              <a:buNone/>
            </a:pPr>
            <a:endParaRPr/>
          </a:p>
          <a:p>
            <a:pPr marL="0" lvl="0" indent="0" algn="l" rtl="0">
              <a:spcBef>
                <a:spcPts val="1200"/>
              </a:spcBef>
              <a:spcAft>
                <a:spcPts val="1200"/>
              </a:spcAft>
              <a:buNone/>
            </a:pPr>
            <a:endParaRPr/>
          </a:p>
        </p:txBody>
      </p:sp>
      <p:pic>
        <p:nvPicPr>
          <p:cNvPr id="97" name="Google Shape;97;p19"/>
          <p:cNvPicPr preferRelativeResize="0"/>
          <p:nvPr/>
        </p:nvPicPr>
        <p:blipFill>
          <a:blip r:embed="rId3">
            <a:alphaModFix/>
          </a:blip>
          <a:stretch>
            <a:fillRect/>
          </a:stretch>
        </p:blipFill>
        <p:spPr>
          <a:xfrm>
            <a:off x="128575" y="2764625"/>
            <a:ext cx="8949700" cy="23788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103" name="Google Shape;103;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87E5C17954EBD4685DDE9AA9BA2741D" ma:contentTypeVersion="12" ma:contentTypeDescription="Create a new document." ma:contentTypeScope="" ma:versionID="f8048c4ec14aaf21f7560d6d67ea5556">
  <xsd:schema xmlns:xsd="http://www.w3.org/2001/XMLSchema" xmlns:xs="http://www.w3.org/2001/XMLSchema" xmlns:p="http://schemas.microsoft.com/office/2006/metadata/properties" xmlns:ns3="bdcb5874-db41-4f34-ab56-ba8bce17b6f1" targetNamespace="http://schemas.microsoft.com/office/2006/metadata/properties" ma:root="true" ma:fieldsID="f05ef8b1a39a26115ba36054f6b61413" ns3:_="">
    <xsd:import namespace="bdcb5874-db41-4f34-ab56-ba8bce17b6f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cb5874-db41-4f34-ab56-ba8bce17b6f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bdcb5874-db41-4f34-ab56-ba8bce17b6f1" xsi:nil="true"/>
  </documentManagement>
</p:properties>
</file>

<file path=customXml/itemProps1.xml><?xml version="1.0" encoding="utf-8"?>
<ds:datastoreItem xmlns:ds="http://schemas.openxmlformats.org/officeDocument/2006/customXml" ds:itemID="{81AF5656-27DF-4141-BE8F-B5130BB0FC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dcb5874-db41-4f34-ab56-ba8bce17b6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FC4C15D-BBF5-4663-8C52-E1464431AD00}">
  <ds:schemaRefs>
    <ds:schemaRef ds:uri="http://schemas.microsoft.com/sharepoint/v3/contenttype/forms"/>
  </ds:schemaRefs>
</ds:datastoreItem>
</file>

<file path=customXml/itemProps3.xml><?xml version="1.0" encoding="utf-8"?>
<ds:datastoreItem xmlns:ds="http://schemas.openxmlformats.org/officeDocument/2006/customXml" ds:itemID="{8A4BA60B-0D91-4146-B6FF-27A8DC28870E}">
  <ds:schemaRefs>
    <ds:schemaRef ds:uri="http://purl.org/dc/dcmitype/"/>
    <ds:schemaRef ds:uri="http://schemas.microsoft.com/office/2006/documentManagement/types"/>
    <ds:schemaRef ds:uri="http://schemas.microsoft.com/office/2006/metadata/properties"/>
    <ds:schemaRef ds:uri="http://purl.org/dc/elements/1.1/"/>
    <ds:schemaRef ds:uri="http://schemas.openxmlformats.org/package/2006/metadata/core-properties"/>
    <ds:schemaRef ds:uri="http://schemas.microsoft.com/office/infopath/2007/PartnerControls"/>
    <ds:schemaRef ds:uri="bdcb5874-db41-4f34-ab56-ba8bce17b6f1"/>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0</TotalTime>
  <Words>405</Words>
  <Application>Microsoft Office PowerPoint</Application>
  <PresentationFormat>On-screen Show (16:9)</PresentationFormat>
  <Paragraphs>20</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Lobster</vt:lpstr>
      <vt:lpstr>Simple Light</vt:lpstr>
      <vt:lpstr>Landmarks of London</vt:lpstr>
      <vt:lpstr>London eye </vt:lpstr>
      <vt:lpstr>Buckingham palace </vt:lpstr>
      <vt:lpstr>Big ben</vt:lpstr>
      <vt:lpstr>St. Paul’s Cathedral</vt:lpstr>
      <vt:lpstr> Houses of parliament </vt:lpstr>
      <vt:lpstr>Natural history museum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Landmarks of London</dc:title>
  <dc:creator>Alison Bazela</dc:creator>
  <cp:lastModifiedBy>Alison Haylings</cp:lastModifiedBy>
  <cp:revision>1</cp:revision>
  <dcterms:modified xsi:type="dcterms:W3CDTF">2023-04-27T09:27:31Z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0x010100087E5C17954EBD4685DDE9AA9BA2741D</vt:lpwstr>
  </property>
</Properties>
</file>